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9"/>
  </p:notesMasterIdLst>
  <p:sldIdLst>
    <p:sldId id="256" r:id="rId2"/>
    <p:sldId id="262" r:id="rId3"/>
    <p:sldId id="266" r:id="rId4"/>
    <p:sldId id="263" r:id="rId5"/>
    <p:sldId id="297" r:id="rId6"/>
    <p:sldId id="311" r:id="rId7"/>
    <p:sldId id="300" r:id="rId8"/>
    <p:sldId id="289" r:id="rId9"/>
    <p:sldId id="258" r:id="rId10"/>
    <p:sldId id="291" r:id="rId11"/>
    <p:sldId id="290" r:id="rId12"/>
    <p:sldId id="299" r:id="rId13"/>
    <p:sldId id="301" r:id="rId14"/>
    <p:sldId id="298" r:id="rId15"/>
    <p:sldId id="304" r:id="rId16"/>
    <p:sldId id="306" r:id="rId17"/>
    <p:sldId id="307" r:id="rId18"/>
    <p:sldId id="259" r:id="rId19"/>
    <p:sldId id="302" r:id="rId20"/>
    <p:sldId id="303" r:id="rId21"/>
    <p:sldId id="308" r:id="rId22"/>
    <p:sldId id="305" r:id="rId23"/>
    <p:sldId id="310" r:id="rId24"/>
    <p:sldId id="261" r:id="rId25"/>
    <p:sldId id="309" r:id="rId26"/>
    <p:sldId id="312" r:id="rId27"/>
    <p:sldId id="314" r:id="rId28"/>
    <p:sldId id="313" r:id="rId29"/>
    <p:sldId id="315" r:id="rId30"/>
    <p:sldId id="316" r:id="rId31"/>
    <p:sldId id="317" r:id="rId32"/>
    <p:sldId id="260" r:id="rId33"/>
    <p:sldId id="322" r:id="rId34"/>
    <p:sldId id="323" r:id="rId35"/>
    <p:sldId id="324" r:id="rId36"/>
    <p:sldId id="268" r:id="rId37"/>
    <p:sldId id="267" r:id="rId38"/>
    <p:sldId id="325" r:id="rId39"/>
    <p:sldId id="326" r:id="rId40"/>
    <p:sldId id="279" r:id="rId41"/>
    <p:sldId id="271" r:id="rId42"/>
    <p:sldId id="327" r:id="rId43"/>
    <p:sldId id="328" r:id="rId44"/>
    <p:sldId id="329" r:id="rId45"/>
    <p:sldId id="330" r:id="rId46"/>
    <p:sldId id="278" r:id="rId47"/>
    <p:sldId id="288" r:id="rId48"/>
  </p:sldIdLst>
  <p:sldSz cx="9144000" cy="5143500" type="screen16x9"/>
  <p:notesSz cx="6858000" cy="9144000"/>
  <p:embeddedFontLst>
    <p:embeddedFont>
      <p:font typeface="Montserrat" panose="020B0604020202020204" charset="0"/>
      <p:regular r:id="rId50"/>
      <p:bold r:id="rId51"/>
      <p:italic r:id="rId52"/>
      <p:boldItalic r:id="rId53"/>
    </p:embeddedFont>
    <p:embeddedFont>
      <p:font typeface="Montserrat ExtraBold" panose="020B0604020202020204" charset="0"/>
      <p:bold r:id="rId54"/>
      <p:boldItalic r:id="rId55"/>
    </p:embeddedFont>
    <p:embeddedFont>
      <p:font typeface="Montserrat ExtraLight"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8FA2314F-E157-44C7-A5DC-6DD70C211E1F}">
          <p14:sldIdLst>
            <p14:sldId id="256"/>
          </p14:sldIdLst>
        </p14:section>
        <p14:section name="Conceptos" id="{A1EFA7E8-5B9A-469D-833A-DA785EBD7E84}">
          <p14:sldIdLst>
            <p14:sldId id="262"/>
            <p14:sldId id="266"/>
            <p14:sldId id="263"/>
            <p14:sldId id="297"/>
            <p14:sldId id="311"/>
            <p14:sldId id="300"/>
          </p14:sldIdLst>
        </p14:section>
        <p14:section name="Estructura" id="{715FB016-B83E-4986-AE16-6C07A1B9AC41}">
          <p14:sldIdLst>
            <p14:sldId id="289"/>
            <p14:sldId id="258"/>
            <p14:sldId id="291"/>
            <p14:sldId id="290"/>
            <p14:sldId id="299"/>
            <p14:sldId id="301"/>
            <p14:sldId id="298"/>
            <p14:sldId id="304"/>
            <p14:sldId id="306"/>
          </p14:sldIdLst>
        </p14:section>
        <p14:section name="Demostración" id="{84C3E25C-B262-47B1-B077-EA815BAFE749}">
          <p14:sldIdLst>
            <p14:sldId id="307"/>
          </p14:sldIdLst>
        </p14:section>
        <p14:section name="Docker" id="{6E10B5FC-0A79-4955-A62D-07382370C6BB}">
          <p14:sldIdLst>
            <p14:sldId id="259"/>
            <p14:sldId id="302"/>
            <p14:sldId id="303"/>
            <p14:sldId id="308"/>
            <p14:sldId id="305"/>
            <p14:sldId id="310"/>
          </p14:sldIdLst>
        </p14:section>
        <p14:section name="Kubernetes" id="{ACC37D60-CE77-4ECD-897A-6F4645D07058}">
          <p14:sldIdLst>
            <p14:sldId id="261"/>
            <p14:sldId id="309"/>
            <p14:sldId id="312"/>
            <p14:sldId id="314"/>
            <p14:sldId id="313"/>
            <p14:sldId id="315"/>
            <p14:sldId id="316"/>
            <p14:sldId id="317"/>
          </p14:sldIdLst>
        </p14:section>
        <p14:section name="Istio" id="{B15D4240-AEBA-4D00-A5D3-73A7D714E0A1}">
          <p14:sldIdLst>
            <p14:sldId id="260"/>
            <p14:sldId id="322"/>
            <p14:sldId id="323"/>
            <p14:sldId id="324"/>
            <p14:sldId id="268"/>
            <p14:sldId id="267"/>
            <p14:sldId id="325"/>
            <p14:sldId id="326"/>
            <p14:sldId id="279"/>
            <p14:sldId id="271"/>
            <p14:sldId id="327"/>
            <p14:sldId id="328"/>
            <p14:sldId id="329"/>
            <p14:sldId id="330"/>
            <p14:sldId id="278"/>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837B9D-1D9F-48B7-973C-386973C2ADA5}" v="4324" dt="2022-11-28T02:52:48.071"/>
    <p1510:client id="{2B7572DB-7A7F-4375-848E-A7993F22727F}" v="1771" dt="2022-11-27T07:35:44.909"/>
    <p1510:client id="{3278157A-C0B5-4AD8-811E-6C295CB47030}" v="98" dt="2022-11-27T06:11:59.657"/>
  </p1510:revLst>
</p1510:revInfo>
</file>

<file path=ppt/tableStyles.xml><?xml version="1.0" encoding="utf-8"?>
<a:tblStyleLst xmlns:a="http://schemas.openxmlformats.org/drawingml/2006/main" def="{FBA25AC0-7EB8-4846-A7A7-2CBDC459CE6D}">
  <a:tblStyle styleId="{FBA25AC0-7EB8-4846-A7A7-2CBDC459CE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uario invitado" userId="S::urn:spo:anon#4dba949544cf0d4a5b7514f5364c36f4d2e2f9edd76c03d7020e5746f1d7ca2a::" providerId="AD" clId="Web-{3278157A-C0B5-4AD8-811E-6C295CB47030}"/>
    <pc:docChg chg="modSld">
      <pc:chgData name="Usuario invitado" userId="S::urn:spo:anon#4dba949544cf0d4a5b7514f5364c36f4d2e2f9edd76c03d7020e5746f1d7ca2a::" providerId="AD" clId="Web-{3278157A-C0B5-4AD8-811E-6C295CB47030}" dt="2022-11-27T06:11:59.657" v="96" actId="20577"/>
      <pc:docMkLst>
        <pc:docMk/>
      </pc:docMkLst>
      <pc:sldChg chg="modSp">
        <pc:chgData name="Usuario invitado" userId="S::urn:spo:anon#4dba949544cf0d4a5b7514f5364c36f4d2e2f9edd76c03d7020e5746f1d7ca2a::" providerId="AD" clId="Web-{3278157A-C0B5-4AD8-811E-6C295CB47030}" dt="2022-11-27T06:03:17.997" v="1" actId="20577"/>
        <pc:sldMkLst>
          <pc:docMk/>
          <pc:sldMk cId="1867516504" sldId="304"/>
        </pc:sldMkLst>
        <pc:spChg chg="mod">
          <ac:chgData name="Usuario invitado" userId="S::urn:spo:anon#4dba949544cf0d4a5b7514f5364c36f4d2e2f9edd76c03d7020e5746f1d7ca2a::" providerId="AD" clId="Web-{3278157A-C0B5-4AD8-811E-6C295CB47030}" dt="2022-11-27T06:03:17.997" v="1" actId="20577"/>
          <ac:spMkLst>
            <pc:docMk/>
            <pc:sldMk cId="1867516504" sldId="304"/>
            <ac:spMk id="8" creationId="{34848B2E-9B75-38B7-10D6-E15AE853232F}"/>
          </ac:spMkLst>
        </pc:spChg>
      </pc:sldChg>
      <pc:sldChg chg="modSp">
        <pc:chgData name="Usuario invitado" userId="S::urn:spo:anon#4dba949544cf0d4a5b7514f5364c36f4d2e2f9edd76c03d7020e5746f1d7ca2a::" providerId="AD" clId="Web-{3278157A-C0B5-4AD8-811E-6C295CB47030}" dt="2022-11-27T06:11:59.657" v="96" actId="20577"/>
        <pc:sldMkLst>
          <pc:docMk/>
          <pc:sldMk cId="92125655" sldId="305"/>
        </pc:sldMkLst>
        <pc:spChg chg="mod">
          <ac:chgData name="Usuario invitado" userId="S::urn:spo:anon#4dba949544cf0d4a5b7514f5364c36f4d2e2f9edd76c03d7020e5746f1d7ca2a::" providerId="AD" clId="Web-{3278157A-C0B5-4AD8-811E-6C295CB47030}" dt="2022-11-27T06:11:59.657" v="96" actId="20577"/>
          <ac:spMkLst>
            <pc:docMk/>
            <pc:sldMk cId="92125655" sldId="305"/>
            <ac:spMk id="233" creationId="{00000000-0000-0000-0000-000000000000}"/>
          </ac:spMkLst>
        </pc:spChg>
        <pc:spChg chg="mod">
          <ac:chgData name="Usuario invitado" userId="S::urn:spo:anon#4dba949544cf0d4a5b7514f5364c36f4d2e2f9edd76c03d7020e5746f1d7ca2a::" providerId="AD" clId="Web-{3278157A-C0B5-4AD8-811E-6C295CB47030}" dt="2022-11-27T06:11:11.343" v="87" actId="20577"/>
          <ac:spMkLst>
            <pc:docMk/>
            <pc:sldMk cId="92125655" sldId="305"/>
            <ac:spMk id="236" creationId="{00000000-0000-0000-0000-000000000000}"/>
          </ac:spMkLst>
        </pc:spChg>
        <pc:spChg chg="mod">
          <ac:chgData name="Usuario invitado" userId="S::urn:spo:anon#4dba949544cf0d4a5b7514f5364c36f4d2e2f9edd76c03d7020e5746f1d7ca2a::" providerId="AD" clId="Web-{3278157A-C0B5-4AD8-811E-6C295CB47030}" dt="2022-11-27T06:11:52.813" v="94" actId="20577"/>
          <ac:spMkLst>
            <pc:docMk/>
            <pc:sldMk cId="92125655" sldId="305"/>
            <ac:spMk id="237" creationId="{00000000-0000-0000-0000-000000000000}"/>
          </ac:spMkLst>
        </pc:spChg>
        <pc:spChg chg="mod">
          <ac:chgData name="Usuario invitado" userId="S::urn:spo:anon#4dba949544cf0d4a5b7514f5364c36f4d2e2f9edd76c03d7020e5746f1d7ca2a::" providerId="AD" clId="Web-{3278157A-C0B5-4AD8-811E-6C295CB47030}" dt="2022-11-27T06:11:03.342" v="85" actId="20577"/>
          <ac:spMkLst>
            <pc:docMk/>
            <pc:sldMk cId="92125655" sldId="305"/>
            <ac:spMk id="238" creationId="{00000000-0000-0000-0000-000000000000}"/>
          </ac:spMkLst>
        </pc:spChg>
        <pc:spChg chg="mod">
          <ac:chgData name="Usuario invitado" userId="S::urn:spo:anon#4dba949544cf0d4a5b7514f5364c36f4d2e2f9edd76c03d7020e5746f1d7ca2a::" providerId="AD" clId="Web-{3278157A-C0B5-4AD8-811E-6C295CB47030}" dt="2022-11-27T06:11:32.953" v="91" actId="20577"/>
          <ac:spMkLst>
            <pc:docMk/>
            <pc:sldMk cId="92125655" sldId="305"/>
            <ac:spMk id="239" creationId="{00000000-0000-0000-0000-000000000000}"/>
          </ac:spMkLst>
        </pc:spChg>
        <pc:spChg chg="mod">
          <ac:chgData name="Usuario invitado" userId="S::urn:spo:anon#4dba949544cf0d4a5b7514f5364c36f4d2e2f9edd76c03d7020e5746f1d7ca2a::" providerId="AD" clId="Web-{3278157A-C0B5-4AD8-811E-6C295CB47030}" dt="2022-11-27T06:11:18.405" v="89" actId="20577"/>
          <ac:spMkLst>
            <pc:docMk/>
            <pc:sldMk cId="92125655" sldId="305"/>
            <ac:spMk id="240" creationId="{00000000-0000-0000-0000-000000000000}"/>
          </ac:spMkLst>
        </pc:spChg>
      </pc:sldChg>
      <pc:sldChg chg="modSp">
        <pc:chgData name="Usuario invitado" userId="S::urn:spo:anon#4dba949544cf0d4a5b7514f5364c36f4d2e2f9edd76c03d7020e5746f1d7ca2a::" providerId="AD" clId="Web-{3278157A-C0B5-4AD8-811E-6C295CB47030}" dt="2022-11-27T06:08:20.352" v="5" actId="20577"/>
        <pc:sldMkLst>
          <pc:docMk/>
          <pc:sldMk cId="1038471033" sldId="307"/>
        </pc:sldMkLst>
        <pc:spChg chg="mod">
          <ac:chgData name="Usuario invitado" userId="S::urn:spo:anon#4dba949544cf0d4a5b7514f5364c36f4d2e2f9edd76c03d7020e5746f1d7ca2a::" providerId="AD" clId="Web-{3278157A-C0B5-4AD8-811E-6C295CB47030}" dt="2022-11-27T06:08:20.352" v="5" actId="20577"/>
          <ac:spMkLst>
            <pc:docMk/>
            <pc:sldMk cId="1038471033" sldId="307"/>
            <ac:spMk id="3" creationId="{54B95CF7-D7CC-79E7-BCD2-9C4140F37CBD}"/>
          </ac:spMkLst>
        </pc:spChg>
        <pc:spChg chg="mod">
          <ac:chgData name="Usuario invitado" userId="S::urn:spo:anon#4dba949544cf0d4a5b7514f5364c36f4d2e2f9edd76c03d7020e5746f1d7ca2a::" providerId="AD" clId="Web-{3278157A-C0B5-4AD8-811E-6C295CB47030}" dt="2022-11-27T06:08:04.664" v="3" actId="20577"/>
          <ac:spMkLst>
            <pc:docMk/>
            <pc:sldMk cId="1038471033" sldId="307"/>
            <ac:spMk id="11" creationId="{3F4DDC62-4BCF-7525-5F7A-51CC6B8B68E3}"/>
          </ac:spMkLst>
        </pc:spChg>
      </pc:sldChg>
    </pc:docChg>
  </pc:docChgLst>
  <pc:docChgLst>
    <pc:chgData name="Usuario invitado" userId="S::urn:spo:anon#4dba949544cf0d4a5b7514f5364c36f4d2e2f9edd76c03d7020e5746f1d7ca2a::" providerId="AD" clId="Web-{2B7572DB-7A7F-4375-848E-A7993F22727F}"/>
    <pc:docChg chg="addSld delSld modSld sldOrd">
      <pc:chgData name="Usuario invitado" userId="S::urn:spo:anon#4dba949544cf0d4a5b7514f5364c36f4d2e2f9edd76c03d7020e5746f1d7ca2a::" providerId="AD" clId="Web-{2B7572DB-7A7F-4375-848E-A7993F22727F}" dt="2022-11-27T07:35:44.909" v="1712" actId="20577"/>
      <pc:docMkLst>
        <pc:docMk/>
      </pc:docMkLst>
      <pc:sldChg chg="modSp">
        <pc:chgData name="Usuario invitado" userId="S::urn:spo:anon#4dba949544cf0d4a5b7514f5364c36f4d2e2f9edd76c03d7020e5746f1d7ca2a::" providerId="AD" clId="Web-{2B7572DB-7A7F-4375-848E-A7993F22727F}" dt="2022-11-27T04:41:56.003" v="2" actId="20577"/>
        <pc:sldMkLst>
          <pc:docMk/>
          <pc:sldMk cId="0" sldId="262"/>
        </pc:sldMkLst>
        <pc:spChg chg="mod">
          <ac:chgData name="Usuario invitado" userId="S::urn:spo:anon#4dba949544cf0d4a5b7514f5364c36f4d2e2f9edd76c03d7020e5746f1d7ca2a::" providerId="AD" clId="Web-{2B7572DB-7A7F-4375-848E-A7993F22727F}" dt="2022-11-27T04:41:56.003" v="2" actId="20577"/>
          <ac:spMkLst>
            <pc:docMk/>
            <pc:sldMk cId="0" sldId="262"/>
            <ac:spMk id="215" creationId="{00000000-0000-0000-0000-000000000000}"/>
          </ac:spMkLst>
        </pc:spChg>
      </pc:sldChg>
      <pc:sldChg chg="modSp ord">
        <pc:chgData name="Usuario invitado" userId="S::urn:spo:anon#4dba949544cf0d4a5b7514f5364c36f4d2e2f9edd76c03d7020e5746f1d7ca2a::" providerId="AD" clId="Web-{2B7572DB-7A7F-4375-848E-A7993F22727F}" dt="2022-11-27T05:38:47.572" v="1169"/>
        <pc:sldMkLst>
          <pc:docMk/>
          <pc:sldMk cId="0" sldId="288"/>
        </pc:sldMkLst>
        <pc:picChg chg="mod">
          <ac:chgData name="Usuario invitado" userId="S::urn:spo:anon#4dba949544cf0d4a5b7514f5364c36f4d2e2f9edd76c03d7020e5746f1d7ca2a::" providerId="AD" clId="Web-{2B7572DB-7A7F-4375-848E-A7993F22727F}" dt="2022-11-27T05:38:30.212" v="1165" actId="1076"/>
          <ac:picMkLst>
            <pc:docMk/>
            <pc:sldMk cId="0" sldId="288"/>
            <ac:picMk id="2" creationId="{43E5991C-4DA9-8BBE-2554-AFEC5DFFA247}"/>
          </ac:picMkLst>
        </pc:picChg>
      </pc:sldChg>
      <pc:sldChg chg="addSp modSp ord">
        <pc:chgData name="Usuario invitado" userId="S::urn:spo:anon#4dba949544cf0d4a5b7514f5364c36f4d2e2f9edd76c03d7020e5746f1d7ca2a::" providerId="AD" clId="Web-{2B7572DB-7A7F-4375-848E-A7993F22727F}" dt="2022-11-27T05:45:21.834" v="1593"/>
        <pc:sldMkLst>
          <pc:docMk/>
          <pc:sldMk cId="553626234" sldId="290"/>
        </pc:sldMkLst>
        <pc:picChg chg="add mod">
          <ac:chgData name="Usuario invitado" userId="S::urn:spo:anon#4dba949544cf0d4a5b7514f5364c36f4d2e2f9edd76c03d7020e5746f1d7ca2a::" providerId="AD" clId="Web-{2B7572DB-7A7F-4375-848E-A7993F22727F}" dt="2022-11-27T04:47:53.283" v="66" actId="1076"/>
          <ac:picMkLst>
            <pc:docMk/>
            <pc:sldMk cId="553626234" sldId="290"/>
            <ac:picMk id="2" creationId="{F4D67C43-874C-7A63-322E-9222FB939586}"/>
          </ac:picMkLst>
        </pc:picChg>
        <pc:picChg chg="mod">
          <ac:chgData name="Usuario invitado" userId="S::urn:spo:anon#4dba949544cf0d4a5b7514f5364c36f4d2e2f9edd76c03d7020e5746f1d7ca2a::" providerId="AD" clId="Web-{2B7572DB-7A7F-4375-848E-A7993F22727F}" dt="2022-11-27T04:46:58.531" v="51" actId="1076"/>
          <ac:picMkLst>
            <pc:docMk/>
            <pc:sldMk cId="553626234" sldId="290"/>
            <ac:picMk id="14" creationId="{CB679998-760C-35D0-2C4C-B0338CC6CEFE}"/>
          </ac:picMkLst>
        </pc:picChg>
        <pc:picChg chg="mod">
          <ac:chgData name="Usuario invitado" userId="S::urn:spo:anon#4dba949544cf0d4a5b7514f5364c36f4d2e2f9edd76c03d7020e5746f1d7ca2a::" providerId="AD" clId="Web-{2B7572DB-7A7F-4375-848E-A7993F22727F}" dt="2022-11-27T04:43:40.913" v="7" actId="1076"/>
          <ac:picMkLst>
            <pc:docMk/>
            <pc:sldMk cId="553626234" sldId="290"/>
            <ac:picMk id="20" creationId="{0ED554DC-FC8D-B0C7-8A37-2AFB159F1930}"/>
          </ac:picMkLst>
        </pc:picChg>
        <pc:cxnChg chg="add mod">
          <ac:chgData name="Usuario invitado" userId="S::urn:spo:anon#4dba949544cf0d4a5b7514f5364c36f4d2e2f9edd76c03d7020e5746f1d7ca2a::" providerId="AD" clId="Web-{2B7572DB-7A7F-4375-848E-A7993F22727F}" dt="2022-11-27T04:47:20.266" v="58" actId="14100"/>
          <ac:cxnSpMkLst>
            <pc:docMk/>
            <pc:sldMk cId="553626234" sldId="290"/>
            <ac:cxnSpMk id="3" creationId="{1D18932F-EDF4-1FD6-DC80-3250DBE215F8}"/>
          </ac:cxnSpMkLst>
        </pc:cxnChg>
        <pc:cxnChg chg="mod">
          <ac:chgData name="Usuario invitado" userId="S::urn:spo:anon#4dba949544cf0d4a5b7514f5364c36f4d2e2f9edd76c03d7020e5746f1d7ca2a::" providerId="AD" clId="Web-{2B7572DB-7A7F-4375-848E-A7993F22727F}" dt="2022-11-27T04:46:21.936" v="42" actId="14100"/>
          <ac:cxnSpMkLst>
            <pc:docMk/>
            <pc:sldMk cId="553626234" sldId="290"/>
            <ac:cxnSpMk id="17" creationId="{4FABCBD9-7FF3-4D3A-3833-21787FCEFBBD}"/>
          </ac:cxnSpMkLst>
        </pc:cxnChg>
        <pc:cxnChg chg="mod">
          <ac:chgData name="Usuario invitado" userId="S::urn:spo:anon#4dba949544cf0d4a5b7514f5364c36f4d2e2f9edd76c03d7020e5746f1d7ca2a::" providerId="AD" clId="Web-{2B7572DB-7A7F-4375-848E-A7993F22727F}" dt="2022-11-27T04:48:06.939" v="68" actId="14100"/>
          <ac:cxnSpMkLst>
            <pc:docMk/>
            <pc:sldMk cId="553626234" sldId="290"/>
            <ac:cxnSpMk id="18" creationId="{3E943293-FB66-4011-01D9-8A38B83F3C35}"/>
          </ac:cxnSpMkLst>
        </pc:cxnChg>
        <pc:cxnChg chg="mod">
          <ac:chgData name="Usuario invitado" userId="S::urn:spo:anon#4dba949544cf0d4a5b7514f5364c36f4d2e2f9edd76c03d7020e5746f1d7ca2a::" providerId="AD" clId="Web-{2B7572DB-7A7F-4375-848E-A7993F22727F}" dt="2022-11-27T04:47:30.891" v="61" actId="1076"/>
          <ac:cxnSpMkLst>
            <pc:docMk/>
            <pc:sldMk cId="553626234" sldId="290"/>
            <ac:cxnSpMk id="22" creationId="{BA2C5258-CABE-6DC4-5BA7-2779334D8F78}"/>
          </ac:cxnSpMkLst>
        </pc:cxnChg>
        <pc:cxnChg chg="mod">
          <ac:chgData name="Usuario invitado" userId="S::urn:spo:anon#4dba949544cf0d4a5b7514f5364c36f4d2e2f9edd76c03d7020e5746f1d7ca2a::" providerId="AD" clId="Web-{2B7572DB-7A7F-4375-848E-A7993F22727F}" dt="2022-11-27T04:46:50.296" v="50" actId="14100"/>
          <ac:cxnSpMkLst>
            <pc:docMk/>
            <pc:sldMk cId="553626234" sldId="290"/>
            <ac:cxnSpMk id="30" creationId="{3DE5538C-FA4B-1383-9DC4-30BC51145236}"/>
          </ac:cxnSpMkLst>
        </pc:cxnChg>
      </pc:sldChg>
      <pc:sldChg chg="addSp delSp modSp new ord">
        <pc:chgData name="Usuario invitado" userId="S::urn:spo:anon#4dba949544cf0d4a5b7514f5364c36f4d2e2f9edd76c03d7020e5746f1d7ca2a::" providerId="AD" clId="Web-{2B7572DB-7A7F-4375-848E-A7993F22727F}" dt="2022-11-27T05:30:41.618" v="974" actId="20577"/>
        <pc:sldMkLst>
          <pc:docMk/>
          <pc:sldMk cId="2149879387" sldId="298"/>
        </pc:sldMkLst>
        <pc:spChg chg="del">
          <ac:chgData name="Usuario invitado" userId="S::urn:spo:anon#4dba949544cf0d4a5b7514f5364c36f4d2e2f9edd76c03d7020e5746f1d7ca2a::" providerId="AD" clId="Web-{2B7572DB-7A7F-4375-848E-A7993F22727F}" dt="2022-11-27T05:18:13.266" v="598"/>
          <ac:spMkLst>
            <pc:docMk/>
            <pc:sldMk cId="2149879387" sldId="298"/>
            <ac:spMk id="2" creationId="{4A74C23A-36CA-AD25-37A3-41A5B5153165}"/>
          </ac:spMkLst>
        </pc:spChg>
        <pc:spChg chg="del">
          <ac:chgData name="Usuario invitado" userId="S::urn:spo:anon#4dba949544cf0d4a5b7514f5364c36f4d2e2f9edd76c03d7020e5746f1d7ca2a::" providerId="AD" clId="Web-{2B7572DB-7A7F-4375-848E-A7993F22727F}" dt="2022-11-27T05:18:15" v="599"/>
          <ac:spMkLst>
            <pc:docMk/>
            <pc:sldMk cId="2149879387" sldId="298"/>
            <ac:spMk id="3" creationId="{FAF1FEB3-7100-79E1-1DE0-7762A30B85B2}"/>
          </ac:spMkLst>
        </pc:spChg>
        <pc:spChg chg="add del mod">
          <ac:chgData name="Usuario invitado" userId="S::urn:spo:anon#4dba949544cf0d4a5b7514f5364c36f4d2e2f9edd76c03d7020e5746f1d7ca2a::" providerId="AD" clId="Web-{2B7572DB-7A7F-4375-848E-A7993F22727F}" dt="2022-11-27T05:18:27.219" v="603"/>
          <ac:spMkLst>
            <pc:docMk/>
            <pc:sldMk cId="2149879387" sldId="298"/>
            <ac:spMk id="5" creationId="{06BB65A3-A0CC-FACB-44DB-6F93C106E4F6}"/>
          </ac:spMkLst>
        </pc:spChg>
        <pc:spChg chg="add mod">
          <ac:chgData name="Usuario invitado" userId="S::urn:spo:anon#4dba949544cf0d4a5b7514f5364c36f4d2e2f9edd76c03d7020e5746f1d7ca2a::" providerId="AD" clId="Web-{2B7572DB-7A7F-4375-848E-A7993F22727F}" dt="2022-11-27T05:22:34.665" v="647" actId="1076"/>
          <ac:spMkLst>
            <pc:docMk/>
            <pc:sldMk cId="2149879387" sldId="298"/>
            <ac:spMk id="7" creationId="{3E7E68A0-544E-5777-552B-A44896990CD2}"/>
          </ac:spMkLst>
        </pc:spChg>
        <pc:spChg chg="add mod">
          <ac:chgData name="Usuario invitado" userId="S::urn:spo:anon#4dba949544cf0d4a5b7514f5364c36f4d2e2f9edd76c03d7020e5746f1d7ca2a::" providerId="AD" clId="Web-{2B7572DB-7A7F-4375-848E-A7993F22727F}" dt="2022-11-27T05:30:41.618" v="974" actId="20577"/>
          <ac:spMkLst>
            <pc:docMk/>
            <pc:sldMk cId="2149879387" sldId="298"/>
            <ac:spMk id="11" creationId="{2FA39FBB-E4AB-B067-0D3A-C60D1D8CCC5D}"/>
          </ac:spMkLst>
        </pc:spChg>
        <pc:picChg chg="add mod">
          <ac:chgData name="Usuario invitado" userId="S::urn:spo:anon#4dba949544cf0d4a5b7514f5364c36f4d2e2f9edd76c03d7020e5746f1d7ca2a::" providerId="AD" clId="Web-{2B7572DB-7A7F-4375-848E-A7993F22727F}" dt="2022-11-27T05:24:16.700" v="649" actId="1076"/>
          <ac:picMkLst>
            <pc:docMk/>
            <pc:sldMk cId="2149879387" sldId="298"/>
            <ac:picMk id="9" creationId="{146BF192-8DB2-BE2C-681D-BE0A9439F008}"/>
          </ac:picMkLst>
        </pc:picChg>
      </pc:sldChg>
      <pc:sldChg chg="addSp delSp modSp new ord">
        <pc:chgData name="Usuario invitado" userId="S::urn:spo:anon#4dba949544cf0d4a5b7514f5364c36f4d2e2f9edd76c03d7020e5746f1d7ca2a::" providerId="AD" clId="Web-{2B7572DB-7A7F-4375-848E-A7993F22727F}" dt="2022-11-27T05:05:54.910" v="277" actId="1076"/>
        <pc:sldMkLst>
          <pc:docMk/>
          <pc:sldMk cId="1776779761" sldId="299"/>
        </pc:sldMkLst>
        <pc:spChg chg="mod">
          <ac:chgData name="Usuario invitado" userId="S::urn:spo:anon#4dba949544cf0d4a5b7514f5364c36f4d2e2f9edd76c03d7020e5746f1d7ca2a::" providerId="AD" clId="Web-{2B7572DB-7A7F-4375-848E-A7993F22727F}" dt="2022-11-27T05:01:54.449" v="89" actId="1076"/>
          <ac:spMkLst>
            <pc:docMk/>
            <pc:sldMk cId="1776779761" sldId="299"/>
            <ac:spMk id="2" creationId="{9CDDBA56-8D70-C5CA-C8A2-8F428C9612EB}"/>
          </ac:spMkLst>
        </pc:spChg>
        <pc:spChg chg="del mod">
          <ac:chgData name="Usuario invitado" userId="S::urn:spo:anon#4dba949544cf0d4a5b7514f5364c36f4d2e2f9edd76c03d7020e5746f1d7ca2a::" providerId="AD" clId="Web-{2B7572DB-7A7F-4375-848E-A7993F22727F}" dt="2022-11-27T05:01:14.933" v="84"/>
          <ac:spMkLst>
            <pc:docMk/>
            <pc:sldMk cId="1776779761" sldId="299"/>
            <ac:spMk id="3" creationId="{87D2E302-6333-F779-2CC9-B04A45303D43}"/>
          </ac:spMkLst>
        </pc:spChg>
        <pc:spChg chg="add mod">
          <ac:chgData name="Usuario invitado" userId="S::urn:spo:anon#4dba949544cf0d4a5b7514f5364c36f4d2e2f9edd76c03d7020e5746f1d7ca2a::" providerId="AD" clId="Web-{2B7572DB-7A7F-4375-848E-A7993F22727F}" dt="2022-11-27T05:05:54.910" v="277" actId="1076"/>
          <ac:spMkLst>
            <pc:docMk/>
            <pc:sldMk cId="1776779761" sldId="299"/>
            <ac:spMk id="6" creationId="{CB289BE9-A9D9-8A59-DB31-E8CED455E76A}"/>
          </ac:spMkLst>
        </pc:spChg>
        <pc:picChg chg="add mod">
          <ac:chgData name="Usuario invitado" userId="S::urn:spo:anon#4dba949544cf0d4a5b7514f5364c36f4d2e2f9edd76c03d7020e5746f1d7ca2a::" providerId="AD" clId="Web-{2B7572DB-7A7F-4375-848E-A7993F22727F}" dt="2022-11-27T05:05:51.644" v="276" actId="1076"/>
          <ac:picMkLst>
            <pc:docMk/>
            <pc:sldMk cId="1776779761" sldId="299"/>
            <ac:picMk id="4" creationId="{AF7CC8F2-1CA3-9CF8-68F8-338F7FA14BC4}"/>
          </ac:picMkLst>
        </pc:picChg>
      </pc:sldChg>
      <pc:sldChg chg="new del">
        <pc:chgData name="Usuario invitado" userId="S::urn:spo:anon#4dba949544cf0d4a5b7514f5364c36f4d2e2f9edd76c03d7020e5746f1d7ca2a::" providerId="AD" clId="Web-{2B7572DB-7A7F-4375-848E-A7993F22727F}" dt="2022-11-27T04:59:56.524" v="71"/>
        <pc:sldMkLst>
          <pc:docMk/>
          <pc:sldMk cId="2558605715" sldId="299"/>
        </pc:sldMkLst>
      </pc:sldChg>
      <pc:sldChg chg="addSp delSp modSp new">
        <pc:chgData name="Usuario invitado" userId="S::urn:spo:anon#4dba949544cf0d4a5b7514f5364c36f4d2e2f9edd76c03d7020e5746f1d7ca2a::" providerId="AD" clId="Web-{2B7572DB-7A7F-4375-848E-A7993F22727F}" dt="2022-11-27T05:17:49.390" v="596" actId="20577"/>
        <pc:sldMkLst>
          <pc:docMk/>
          <pc:sldMk cId="3358080731" sldId="301"/>
        </pc:sldMkLst>
        <pc:spChg chg="mod">
          <ac:chgData name="Usuario invitado" userId="S::urn:spo:anon#4dba949544cf0d4a5b7514f5364c36f4d2e2f9edd76c03d7020e5746f1d7ca2a::" providerId="AD" clId="Web-{2B7572DB-7A7F-4375-848E-A7993F22727F}" dt="2022-11-27T05:07:47.179" v="317" actId="1076"/>
          <ac:spMkLst>
            <pc:docMk/>
            <pc:sldMk cId="3358080731" sldId="301"/>
            <ac:spMk id="2" creationId="{64DA652D-8533-E930-6128-4E3F59682A3C}"/>
          </ac:spMkLst>
        </pc:spChg>
        <pc:spChg chg="del mod">
          <ac:chgData name="Usuario invitado" userId="S::urn:spo:anon#4dba949544cf0d4a5b7514f5364c36f4d2e2f9edd76c03d7020e5746f1d7ca2a::" providerId="AD" clId="Web-{2B7572DB-7A7F-4375-848E-A7993F22727F}" dt="2022-11-27T05:06:38.771" v="305"/>
          <ac:spMkLst>
            <pc:docMk/>
            <pc:sldMk cId="3358080731" sldId="301"/>
            <ac:spMk id="3" creationId="{F5FA082E-A201-95F3-05D3-D20078CE435B}"/>
          </ac:spMkLst>
        </pc:spChg>
        <pc:spChg chg="add mod">
          <ac:chgData name="Usuario invitado" userId="S::urn:spo:anon#4dba949544cf0d4a5b7514f5364c36f4d2e2f9edd76c03d7020e5746f1d7ca2a::" providerId="AD" clId="Web-{2B7572DB-7A7F-4375-848E-A7993F22727F}" dt="2022-11-27T05:17:49.390" v="596" actId="20577"/>
          <ac:spMkLst>
            <pc:docMk/>
            <pc:sldMk cId="3358080731" sldId="301"/>
            <ac:spMk id="7" creationId="{D4C93E70-D71B-9B63-76A6-58E4145C5F13}"/>
          </ac:spMkLst>
        </pc:spChg>
        <pc:picChg chg="add mod modCrop">
          <ac:chgData name="Usuario invitado" userId="S::urn:spo:anon#4dba949544cf0d4a5b7514f5364c36f4d2e2f9edd76c03d7020e5746f1d7ca2a::" providerId="AD" clId="Web-{2B7572DB-7A7F-4375-848E-A7993F22727F}" dt="2022-11-27T05:15:57.090" v="550" actId="1076"/>
          <ac:picMkLst>
            <pc:docMk/>
            <pc:sldMk cId="3358080731" sldId="301"/>
            <ac:picMk id="4" creationId="{BB2BA1F5-30F0-9F75-1B46-535ABE72912D}"/>
          </ac:picMkLst>
        </pc:picChg>
        <pc:picChg chg="add mod modCrop">
          <ac:chgData name="Usuario invitado" userId="S::urn:spo:anon#4dba949544cf0d4a5b7514f5364c36f4d2e2f9edd76c03d7020e5746f1d7ca2a::" providerId="AD" clId="Web-{2B7572DB-7A7F-4375-848E-A7993F22727F}" dt="2022-11-27T05:15:58.261" v="551" actId="1076"/>
          <ac:picMkLst>
            <pc:docMk/>
            <pc:sldMk cId="3358080731" sldId="301"/>
            <ac:picMk id="5" creationId="{460679AA-E0B4-42D6-7199-20036C6CF3FE}"/>
          </ac:picMkLst>
        </pc:picChg>
      </pc:sldChg>
      <pc:sldChg chg="addSp delSp modSp new">
        <pc:chgData name="Usuario invitado" userId="S::urn:spo:anon#4dba949544cf0d4a5b7514f5364c36f4d2e2f9edd76c03d7020e5746f1d7ca2a::" providerId="AD" clId="Web-{2B7572DB-7A7F-4375-848E-A7993F22727F}" dt="2022-11-27T05:37:22.882" v="1141" actId="1076"/>
        <pc:sldMkLst>
          <pc:docMk/>
          <pc:sldMk cId="1867516504" sldId="304"/>
        </pc:sldMkLst>
        <pc:spChg chg="del">
          <ac:chgData name="Usuario invitado" userId="S::urn:spo:anon#4dba949544cf0d4a5b7514f5364c36f4d2e2f9edd76c03d7020e5746f1d7ca2a::" providerId="AD" clId="Web-{2B7572DB-7A7F-4375-848E-A7993F22727F}" dt="2022-11-27T05:31:02.759" v="976"/>
          <ac:spMkLst>
            <pc:docMk/>
            <pc:sldMk cId="1867516504" sldId="304"/>
            <ac:spMk id="2" creationId="{71F0B631-0853-AECF-C6B8-68C1A7C6B238}"/>
          </ac:spMkLst>
        </pc:spChg>
        <pc:spChg chg="del">
          <ac:chgData name="Usuario invitado" userId="S::urn:spo:anon#4dba949544cf0d4a5b7514f5364c36f4d2e2f9edd76c03d7020e5746f1d7ca2a::" providerId="AD" clId="Web-{2B7572DB-7A7F-4375-848E-A7993F22727F}" dt="2022-11-27T05:31:04.353" v="977"/>
          <ac:spMkLst>
            <pc:docMk/>
            <pc:sldMk cId="1867516504" sldId="304"/>
            <ac:spMk id="3" creationId="{5975C867-E50D-FB75-4CC1-A31971C06466}"/>
          </ac:spMkLst>
        </pc:spChg>
        <pc:spChg chg="add mod">
          <ac:chgData name="Usuario invitado" userId="S::urn:spo:anon#4dba949544cf0d4a5b7514f5364c36f4d2e2f9edd76c03d7020e5746f1d7ca2a::" providerId="AD" clId="Web-{2B7572DB-7A7F-4375-848E-A7993F22727F}" dt="2022-11-27T05:37:22.882" v="1141" actId="1076"/>
          <ac:spMkLst>
            <pc:docMk/>
            <pc:sldMk cId="1867516504" sldId="304"/>
            <ac:spMk id="5" creationId="{21A06AE2-EF16-4A68-2405-6DFF467797E2}"/>
          </ac:spMkLst>
        </pc:spChg>
        <pc:spChg chg="add mod">
          <ac:chgData name="Usuario invitado" userId="S::urn:spo:anon#4dba949544cf0d4a5b7514f5364c36f4d2e2f9edd76c03d7020e5746f1d7ca2a::" providerId="AD" clId="Web-{2B7572DB-7A7F-4375-848E-A7993F22727F}" dt="2022-11-27T05:37:18.178" v="1140" actId="1076"/>
          <ac:spMkLst>
            <pc:docMk/>
            <pc:sldMk cId="1867516504" sldId="304"/>
            <ac:spMk id="8" creationId="{34848B2E-9B75-38B7-10D6-E15AE853232F}"/>
          </ac:spMkLst>
        </pc:spChg>
        <pc:picChg chg="add mod">
          <ac:chgData name="Usuario invitado" userId="S::urn:spo:anon#4dba949544cf0d4a5b7514f5364c36f4d2e2f9edd76c03d7020e5746f1d7ca2a::" providerId="AD" clId="Web-{2B7572DB-7A7F-4375-848E-A7993F22727F}" dt="2022-11-27T05:37:14.834" v="1139" actId="1076"/>
          <ac:picMkLst>
            <pc:docMk/>
            <pc:sldMk cId="1867516504" sldId="304"/>
            <ac:picMk id="6" creationId="{4045BF35-66A2-2706-91FA-C135BA6F25C6}"/>
          </ac:picMkLst>
        </pc:picChg>
      </pc:sldChg>
      <pc:sldChg chg="modSp">
        <pc:chgData name="Usuario invitado" userId="S::urn:spo:anon#4dba949544cf0d4a5b7514f5364c36f4d2e2f9edd76c03d7020e5746f1d7ca2a::" providerId="AD" clId="Web-{2B7572DB-7A7F-4375-848E-A7993F22727F}" dt="2022-11-27T07:35:44.909" v="1712" actId="20577"/>
        <pc:sldMkLst>
          <pc:docMk/>
          <pc:sldMk cId="92125655" sldId="305"/>
        </pc:sldMkLst>
        <pc:spChg chg="mod">
          <ac:chgData name="Usuario invitado" userId="S::urn:spo:anon#4dba949544cf0d4a5b7514f5364c36f4d2e2f9edd76c03d7020e5746f1d7ca2a::" providerId="AD" clId="Web-{2B7572DB-7A7F-4375-848E-A7993F22727F}" dt="2022-11-27T07:35:44.909" v="1712" actId="20577"/>
          <ac:spMkLst>
            <pc:docMk/>
            <pc:sldMk cId="92125655" sldId="305"/>
            <ac:spMk id="233" creationId="{00000000-0000-0000-0000-000000000000}"/>
          </ac:spMkLst>
        </pc:spChg>
      </pc:sldChg>
      <pc:sldChg chg="addSp delSp modSp new ord">
        <pc:chgData name="Usuario invitado" userId="S::urn:spo:anon#4dba949544cf0d4a5b7514f5364c36f4d2e2f9edd76c03d7020e5746f1d7ca2a::" providerId="AD" clId="Web-{2B7572DB-7A7F-4375-848E-A7993F22727F}" dt="2022-11-27T07:34:05.621" v="1700" actId="20577"/>
        <pc:sldMkLst>
          <pc:docMk/>
          <pc:sldMk cId="3158037080" sldId="306"/>
        </pc:sldMkLst>
        <pc:spChg chg="del">
          <ac:chgData name="Usuario invitado" userId="S::urn:spo:anon#4dba949544cf0d4a5b7514f5364c36f4d2e2f9edd76c03d7020e5746f1d7ca2a::" providerId="AD" clId="Web-{2B7572DB-7A7F-4375-848E-A7993F22727F}" dt="2022-11-27T05:38:02.898" v="1148"/>
          <ac:spMkLst>
            <pc:docMk/>
            <pc:sldMk cId="3158037080" sldId="306"/>
            <ac:spMk id="2" creationId="{9C35F2BA-0D9B-9970-43C0-17DD6E3D4D8C}"/>
          </ac:spMkLst>
        </pc:spChg>
        <pc:spChg chg="del">
          <ac:chgData name="Usuario invitado" userId="S::urn:spo:anon#4dba949544cf0d4a5b7514f5364c36f4d2e2f9edd76c03d7020e5746f1d7ca2a::" providerId="AD" clId="Web-{2B7572DB-7A7F-4375-848E-A7993F22727F}" dt="2022-11-27T05:38:04.336" v="1149"/>
          <ac:spMkLst>
            <pc:docMk/>
            <pc:sldMk cId="3158037080" sldId="306"/>
            <ac:spMk id="3" creationId="{A62F6554-CBF3-0834-3D82-BFE6D76C8548}"/>
          </ac:spMkLst>
        </pc:spChg>
        <pc:spChg chg="add mod">
          <ac:chgData name="Usuario invitado" userId="S::urn:spo:anon#4dba949544cf0d4a5b7514f5364c36f4d2e2f9edd76c03d7020e5746f1d7ca2a::" providerId="AD" clId="Web-{2B7572DB-7A7F-4375-848E-A7993F22727F}" dt="2022-11-27T07:34:05.621" v="1700" actId="20577"/>
          <ac:spMkLst>
            <pc:docMk/>
            <pc:sldMk cId="3158037080" sldId="306"/>
            <ac:spMk id="4" creationId="{EABA6CFB-2572-6F12-92C2-26A7F9971049}"/>
          </ac:spMkLst>
        </pc:spChg>
        <pc:spChg chg="add mod">
          <ac:chgData name="Usuario invitado" userId="S::urn:spo:anon#4dba949544cf0d4a5b7514f5364c36f4d2e2f9edd76c03d7020e5746f1d7ca2a::" providerId="AD" clId="Web-{2B7572DB-7A7F-4375-848E-A7993F22727F}" dt="2022-11-27T05:45:09.224" v="1592" actId="20577"/>
          <ac:spMkLst>
            <pc:docMk/>
            <pc:sldMk cId="3158037080" sldId="306"/>
            <ac:spMk id="9" creationId="{51439689-C16D-BC61-70DA-FB7DA9D49CC7}"/>
          </ac:spMkLst>
        </pc:spChg>
        <pc:picChg chg="add">
          <ac:chgData name="Usuario invitado" userId="S::urn:spo:anon#4dba949544cf0d4a5b7514f5364c36f4d2e2f9edd76c03d7020e5746f1d7ca2a::" providerId="AD" clId="Web-{2B7572DB-7A7F-4375-848E-A7993F22727F}" dt="2022-11-27T05:38:33.993" v="1166"/>
          <ac:picMkLst>
            <pc:docMk/>
            <pc:sldMk cId="3158037080" sldId="306"/>
            <ac:picMk id="6" creationId="{1B91D201-EFC7-CEDC-6248-13587A572593}"/>
          </ac:picMkLst>
        </pc:picChg>
        <pc:picChg chg="add mod">
          <ac:chgData name="Usuario invitado" userId="S::urn:spo:anon#4dba949544cf0d4a5b7514f5364c36f4d2e2f9edd76c03d7020e5746f1d7ca2a::" providerId="AD" clId="Web-{2B7572DB-7A7F-4375-848E-A7993F22727F}" dt="2022-11-27T05:39:55.418" v="1217" actId="1076"/>
          <ac:picMkLst>
            <pc:docMk/>
            <pc:sldMk cId="3158037080" sldId="306"/>
            <ac:picMk id="7" creationId="{CFC4418B-6A72-CD83-20F5-EC23DB0B05D6}"/>
          </ac:picMkLst>
        </pc:picChg>
      </pc:sldChg>
      <pc:sldChg chg="delSp new del">
        <pc:chgData name="Usuario invitado" userId="S::urn:spo:anon#4dba949544cf0d4a5b7514f5364c36f4d2e2f9edd76c03d7020e5746f1d7ca2a::" providerId="AD" clId="Web-{2B7572DB-7A7F-4375-848E-A7993F22727F}" dt="2022-11-27T05:37:50.664" v="1145"/>
        <pc:sldMkLst>
          <pc:docMk/>
          <pc:sldMk cId="4262439757" sldId="306"/>
        </pc:sldMkLst>
        <pc:spChg chg="del">
          <ac:chgData name="Usuario invitado" userId="S::urn:spo:anon#4dba949544cf0d4a5b7514f5364c36f4d2e2f9edd76c03d7020e5746f1d7ca2a::" providerId="AD" clId="Web-{2B7572DB-7A7F-4375-848E-A7993F22727F}" dt="2022-11-27T05:37:42.976" v="1143"/>
          <ac:spMkLst>
            <pc:docMk/>
            <pc:sldMk cId="4262439757" sldId="306"/>
            <ac:spMk id="2" creationId="{69F1D3EB-3F07-5CCA-E402-8A0F7769CD8E}"/>
          </ac:spMkLst>
        </pc:spChg>
        <pc:spChg chg="del">
          <ac:chgData name="Usuario invitado" userId="S::urn:spo:anon#4dba949544cf0d4a5b7514f5364c36f4d2e2f9edd76c03d7020e5746f1d7ca2a::" providerId="AD" clId="Web-{2B7572DB-7A7F-4375-848E-A7993F22727F}" dt="2022-11-27T05:37:44.429" v="1144"/>
          <ac:spMkLst>
            <pc:docMk/>
            <pc:sldMk cId="4262439757" sldId="306"/>
            <ac:spMk id="3" creationId="{8AEA4C6F-140A-51C1-F224-6B644911E1FD}"/>
          </ac:spMkLst>
        </pc:spChg>
      </pc:sldChg>
      <pc:sldChg chg="addSp delSp modSp new ord">
        <pc:chgData name="Usuario invitado" userId="S::urn:spo:anon#4dba949544cf0d4a5b7514f5364c36f4d2e2f9edd76c03d7020e5746f1d7ca2a::" providerId="AD" clId="Web-{2B7572DB-7A7F-4375-848E-A7993F22727F}" dt="2022-11-27T07:17:35.579" v="1699" actId="1076"/>
        <pc:sldMkLst>
          <pc:docMk/>
          <pc:sldMk cId="1038471033" sldId="307"/>
        </pc:sldMkLst>
        <pc:spChg chg="mod">
          <ac:chgData name="Usuario invitado" userId="S::urn:spo:anon#4dba949544cf0d4a5b7514f5364c36f4d2e2f9edd76c03d7020e5746f1d7ca2a::" providerId="AD" clId="Web-{2B7572DB-7A7F-4375-848E-A7993F22727F}" dt="2022-11-27T05:47:43.729" v="1668" actId="20577"/>
          <ac:spMkLst>
            <pc:docMk/>
            <pc:sldMk cId="1038471033" sldId="307"/>
            <ac:spMk id="2" creationId="{3C43F195-883B-B7D2-D5FB-EFF54F03B015}"/>
          </ac:spMkLst>
        </pc:spChg>
        <pc:spChg chg="mod">
          <ac:chgData name="Usuario invitado" userId="S::urn:spo:anon#4dba949544cf0d4a5b7514f5364c36f4d2e2f9edd76c03d7020e5746f1d7ca2a::" providerId="AD" clId="Web-{2B7572DB-7A7F-4375-848E-A7993F22727F}" dt="2022-11-27T05:48:23.746" v="1685" actId="1076"/>
          <ac:spMkLst>
            <pc:docMk/>
            <pc:sldMk cId="1038471033" sldId="307"/>
            <ac:spMk id="3" creationId="{54B95CF7-D7CC-79E7-BCD2-9C4140F37CBD}"/>
          </ac:spMkLst>
        </pc:spChg>
        <pc:spChg chg="add del mod">
          <ac:chgData name="Usuario invitado" userId="S::urn:spo:anon#4dba949544cf0d4a5b7514f5364c36f4d2e2f9edd76c03d7020e5746f1d7ca2a::" providerId="AD" clId="Web-{2B7572DB-7A7F-4375-848E-A7993F22727F}" dt="2022-11-27T05:47:35.135" v="1665"/>
          <ac:spMkLst>
            <pc:docMk/>
            <pc:sldMk cId="1038471033" sldId="307"/>
            <ac:spMk id="5" creationId="{430B947B-943B-AE3E-FA3B-00016F3D0B65}"/>
          </ac:spMkLst>
        </pc:spChg>
        <pc:spChg chg="add del mod">
          <ac:chgData name="Usuario invitado" userId="S::urn:spo:anon#4dba949544cf0d4a5b7514f5364c36f4d2e2f9edd76c03d7020e5746f1d7ca2a::" providerId="AD" clId="Web-{2B7572DB-7A7F-4375-848E-A7993F22727F}" dt="2022-11-27T05:48:21.152" v="1683"/>
          <ac:spMkLst>
            <pc:docMk/>
            <pc:sldMk cId="1038471033" sldId="307"/>
            <ac:spMk id="7" creationId="{92654DB8-94BF-8845-1162-F44229E5468C}"/>
          </ac:spMkLst>
        </pc:spChg>
        <pc:spChg chg="add del">
          <ac:chgData name="Usuario invitado" userId="S::urn:spo:anon#4dba949544cf0d4a5b7514f5364c36f4d2e2f9edd76c03d7020e5746f1d7ca2a::" providerId="AD" clId="Web-{2B7572DB-7A7F-4375-848E-A7993F22727F}" dt="2022-11-27T05:48:16.168" v="1678"/>
          <ac:spMkLst>
            <pc:docMk/>
            <pc:sldMk cId="1038471033" sldId="307"/>
            <ac:spMk id="9" creationId="{06C166E5-ADE3-5B1E-09C2-DF868B08AB23}"/>
          </ac:spMkLst>
        </pc:spChg>
        <pc:spChg chg="add mod">
          <ac:chgData name="Usuario invitado" userId="S::urn:spo:anon#4dba949544cf0d4a5b7514f5364c36f4d2e2f9edd76c03d7020e5746f1d7ca2a::" providerId="AD" clId="Web-{2B7572DB-7A7F-4375-848E-A7993F22727F}" dt="2022-11-27T07:17:35.579" v="1699" actId="1076"/>
          <ac:spMkLst>
            <pc:docMk/>
            <pc:sldMk cId="1038471033" sldId="307"/>
            <ac:spMk id="11" creationId="{3F4DDC62-4BCF-7525-5F7A-51CC6B8B68E3}"/>
          </ac:spMkLst>
        </pc:spChg>
      </pc:sldChg>
    </pc:docChg>
  </pc:docChgLst>
  <pc:docChgLst>
    <pc:chgData name="ANDRADE MENDOZA, CHRISTOPHER IVAN" userId="0394222c-1dc6-4f11-b3a8-58ea073f2c3e" providerId="ADAL" clId="{24837B9D-1D9F-48B7-973C-386973C2ADA5}"/>
    <pc:docChg chg="undo custSel addSld delSld modSld sldOrd addSection modSection">
      <pc:chgData name="ANDRADE MENDOZA, CHRISTOPHER IVAN" userId="0394222c-1dc6-4f11-b3a8-58ea073f2c3e" providerId="ADAL" clId="{24837B9D-1D9F-48B7-973C-386973C2ADA5}" dt="2022-11-28T02:52:48.072" v="5594" actId="1582"/>
      <pc:docMkLst>
        <pc:docMk/>
      </pc:docMkLst>
      <pc:sldChg chg="addSp modSp mod">
        <pc:chgData name="ANDRADE MENDOZA, CHRISTOPHER IVAN" userId="0394222c-1dc6-4f11-b3a8-58ea073f2c3e" providerId="ADAL" clId="{24837B9D-1D9F-48B7-973C-386973C2ADA5}" dt="2022-11-27T07:42:23.899" v="2265" actId="1076"/>
        <pc:sldMkLst>
          <pc:docMk/>
          <pc:sldMk cId="0" sldId="256"/>
        </pc:sldMkLst>
        <pc:picChg chg="add mod">
          <ac:chgData name="ANDRADE MENDOZA, CHRISTOPHER IVAN" userId="0394222c-1dc6-4f11-b3a8-58ea073f2c3e" providerId="ADAL" clId="{24837B9D-1D9F-48B7-973C-386973C2ADA5}" dt="2022-11-27T07:42:18.610" v="2263" actId="1076"/>
          <ac:picMkLst>
            <pc:docMk/>
            <pc:sldMk cId="0" sldId="256"/>
            <ac:picMk id="59" creationId="{36864C99-78A8-FF38-3B2A-0BE2A67B5925}"/>
          </ac:picMkLst>
        </pc:picChg>
        <pc:picChg chg="add mod">
          <ac:chgData name="ANDRADE MENDOZA, CHRISTOPHER IVAN" userId="0394222c-1dc6-4f11-b3a8-58ea073f2c3e" providerId="ADAL" clId="{24837B9D-1D9F-48B7-973C-386973C2ADA5}" dt="2022-11-27T07:42:23.899" v="2265" actId="1076"/>
          <ac:picMkLst>
            <pc:docMk/>
            <pc:sldMk cId="0" sldId="256"/>
            <ac:picMk id="60" creationId="{EEF6575B-4C29-0C44-F281-2972E532E46F}"/>
          </ac:picMkLst>
        </pc:picChg>
        <pc:cxnChg chg="mod">
          <ac:chgData name="ANDRADE MENDOZA, CHRISTOPHER IVAN" userId="0394222c-1dc6-4f11-b3a8-58ea073f2c3e" providerId="ADAL" clId="{24837B9D-1D9F-48B7-973C-386973C2ADA5}" dt="2022-11-27T04:27:07.655" v="1" actId="1582"/>
          <ac:cxnSpMkLst>
            <pc:docMk/>
            <pc:sldMk cId="0" sldId="256"/>
            <ac:cxnSpMk id="165" creationId="{00000000-0000-0000-0000-000000000000}"/>
          </ac:cxnSpMkLst>
        </pc:cxnChg>
      </pc:sldChg>
      <pc:sldChg chg="addSp modSp mod">
        <pc:chgData name="ANDRADE MENDOZA, CHRISTOPHER IVAN" userId="0394222c-1dc6-4f11-b3a8-58ea073f2c3e" providerId="ADAL" clId="{24837B9D-1D9F-48B7-973C-386973C2ADA5}" dt="2022-11-28T02:46:18.137" v="5592" actId="14100"/>
        <pc:sldMkLst>
          <pc:docMk/>
          <pc:sldMk cId="0" sldId="258"/>
        </pc:sldMkLst>
        <pc:picChg chg="mod">
          <ac:chgData name="ANDRADE MENDOZA, CHRISTOPHER IVAN" userId="0394222c-1dc6-4f11-b3a8-58ea073f2c3e" providerId="ADAL" clId="{24837B9D-1D9F-48B7-973C-386973C2ADA5}" dt="2022-11-28T02:45:44.671" v="5575" actId="1076"/>
          <ac:picMkLst>
            <pc:docMk/>
            <pc:sldMk cId="0" sldId="258"/>
            <ac:picMk id="3078" creationId="{80DF9940-264D-4340-A007-893A0F1408EC}"/>
          </ac:picMkLst>
        </pc:picChg>
        <pc:picChg chg="mod">
          <ac:chgData name="ANDRADE MENDOZA, CHRISTOPHER IVAN" userId="0394222c-1dc6-4f11-b3a8-58ea073f2c3e" providerId="ADAL" clId="{24837B9D-1D9F-48B7-973C-386973C2ADA5}" dt="2022-11-28T02:46:04.717" v="5586" actId="1076"/>
          <ac:picMkLst>
            <pc:docMk/>
            <pc:sldMk cId="0" sldId="258"/>
            <ac:picMk id="3080" creationId="{EB0F88D3-5B78-47EC-CF02-EFEE0CA36667}"/>
          </ac:picMkLst>
        </pc:picChg>
        <pc:picChg chg="mod">
          <ac:chgData name="ANDRADE MENDOZA, CHRISTOPHER IVAN" userId="0394222c-1dc6-4f11-b3a8-58ea073f2c3e" providerId="ADAL" clId="{24837B9D-1D9F-48B7-973C-386973C2ADA5}" dt="2022-11-28T02:45:57.077" v="5582" actId="1076"/>
          <ac:picMkLst>
            <pc:docMk/>
            <pc:sldMk cId="0" sldId="258"/>
            <ac:picMk id="3082" creationId="{0CFDB202-C869-40C4-B515-F21A3969AEE6}"/>
          </ac:picMkLst>
        </pc:picChg>
        <pc:picChg chg="add mod">
          <ac:chgData name="ANDRADE MENDOZA, CHRISTOPHER IVAN" userId="0394222c-1dc6-4f11-b3a8-58ea073f2c3e" providerId="ADAL" clId="{24837B9D-1D9F-48B7-973C-386973C2ADA5}" dt="2022-11-28T02:46:09.948" v="5589" actId="1076"/>
          <ac:picMkLst>
            <pc:docMk/>
            <pc:sldMk cId="0" sldId="258"/>
            <ac:picMk id="4098" creationId="{89B4B0E3-0DFD-232C-2C7B-284B979106BF}"/>
          </ac:picMkLst>
        </pc:picChg>
        <pc:cxnChg chg="add mod">
          <ac:chgData name="ANDRADE MENDOZA, CHRISTOPHER IVAN" userId="0394222c-1dc6-4f11-b3a8-58ea073f2c3e" providerId="ADAL" clId="{24837B9D-1D9F-48B7-973C-386973C2ADA5}" dt="2022-11-28T02:46:18.137" v="5592" actId="14100"/>
          <ac:cxnSpMkLst>
            <pc:docMk/>
            <pc:sldMk cId="0" sldId="258"/>
            <ac:cxnSpMk id="14" creationId="{FC96E6DE-1290-F44B-89F3-9F600ACD5AAD}"/>
          </ac:cxnSpMkLst>
        </pc:cxnChg>
        <pc:cxnChg chg="mod">
          <ac:chgData name="ANDRADE MENDOZA, CHRISTOPHER IVAN" userId="0394222c-1dc6-4f11-b3a8-58ea073f2c3e" providerId="ADAL" clId="{24837B9D-1D9F-48B7-973C-386973C2ADA5}" dt="2022-11-28T02:45:43.331" v="5574" actId="14100"/>
          <ac:cxnSpMkLst>
            <pc:docMk/>
            <pc:sldMk cId="0" sldId="258"/>
            <ac:cxnSpMk id="17" creationId="{4FABCBD9-7FF3-4D3A-3833-21787FCEFBBD}"/>
          </ac:cxnSpMkLst>
        </pc:cxnChg>
        <pc:cxnChg chg="mod">
          <ac:chgData name="ANDRADE MENDOZA, CHRISTOPHER IVAN" userId="0394222c-1dc6-4f11-b3a8-58ea073f2c3e" providerId="ADAL" clId="{24837B9D-1D9F-48B7-973C-386973C2ADA5}" dt="2022-11-28T02:45:55.178" v="5581" actId="14100"/>
          <ac:cxnSpMkLst>
            <pc:docMk/>
            <pc:sldMk cId="0" sldId="258"/>
            <ac:cxnSpMk id="18" creationId="{3E943293-FB66-4011-01D9-8A38B83F3C35}"/>
          </ac:cxnSpMkLst>
        </pc:cxnChg>
        <pc:cxnChg chg="mod">
          <ac:chgData name="ANDRADE MENDOZA, CHRISTOPHER IVAN" userId="0394222c-1dc6-4f11-b3a8-58ea073f2c3e" providerId="ADAL" clId="{24837B9D-1D9F-48B7-973C-386973C2ADA5}" dt="2022-11-28T02:46:07.575" v="5587" actId="1076"/>
          <ac:cxnSpMkLst>
            <pc:docMk/>
            <pc:sldMk cId="0" sldId="258"/>
            <ac:cxnSpMk id="22" creationId="{BA2C5258-CABE-6DC4-5BA7-2779334D8F78}"/>
          </ac:cxnSpMkLst>
        </pc:cxnChg>
      </pc:sldChg>
      <pc:sldChg chg="addSp modSp mod">
        <pc:chgData name="ANDRADE MENDOZA, CHRISTOPHER IVAN" userId="0394222c-1dc6-4f11-b3a8-58ea073f2c3e" providerId="ADAL" clId="{24837B9D-1D9F-48B7-973C-386973C2ADA5}" dt="2022-11-28T01:45:39.595" v="5138" actId="732"/>
        <pc:sldMkLst>
          <pc:docMk/>
          <pc:sldMk cId="0" sldId="259"/>
        </pc:sldMkLst>
        <pc:spChg chg="mod">
          <ac:chgData name="ANDRADE MENDOZA, CHRISTOPHER IVAN" userId="0394222c-1dc6-4f11-b3a8-58ea073f2c3e" providerId="ADAL" clId="{24837B9D-1D9F-48B7-973C-386973C2ADA5}" dt="2022-11-27T05:10:27.110" v="428" actId="1076"/>
          <ac:spMkLst>
            <pc:docMk/>
            <pc:sldMk cId="0" sldId="259"/>
            <ac:spMk id="194" creationId="{00000000-0000-0000-0000-000000000000}"/>
          </ac:spMkLst>
        </pc:spChg>
        <pc:spChg chg="mod">
          <ac:chgData name="ANDRADE MENDOZA, CHRISTOPHER IVAN" userId="0394222c-1dc6-4f11-b3a8-58ea073f2c3e" providerId="ADAL" clId="{24837B9D-1D9F-48B7-973C-386973C2ADA5}" dt="2022-11-27T05:13:14.209" v="564" actId="20577"/>
          <ac:spMkLst>
            <pc:docMk/>
            <pc:sldMk cId="0" sldId="259"/>
            <ac:spMk id="195" creationId="{00000000-0000-0000-0000-000000000000}"/>
          </ac:spMkLst>
        </pc:spChg>
        <pc:picChg chg="add mod">
          <ac:chgData name="ANDRADE MENDOZA, CHRISTOPHER IVAN" userId="0394222c-1dc6-4f11-b3a8-58ea073f2c3e" providerId="ADAL" clId="{24837B9D-1D9F-48B7-973C-386973C2ADA5}" dt="2022-11-28T01:45:39.595" v="5138" actId="732"/>
          <ac:picMkLst>
            <pc:docMk/>
            <pc:sldMk cId="0" sldId="259"/>
            <ac:picMk id="3074" creationId="{98B81399-92E1-EDB6-A4E7-5D860B89DB7D}"/>
          </ac:picMkLst>
        </pc:picChg>
      </pc:sldChg>
      <pc:sldChg chg="addSp delSp modSp mod">
        <pc:chgData name="ANDRADE MENDOZA, CHRISTOPHER IVAN" userId="0394222c-1dc6-4f11-b3a8-58ea073f2c3e" providerId="ADAL" clId="{24837B9D-1D9F-48B7-973C-386973C2ADA5}" dt="2022-11-27T07:15:39.174" v="2229" actId="207"/>
        <pc:sldMkLst>
          <pc:docMk/>
          <pc:sldMk cId="0" sldId="260"/>
        </pc:sldMkLst>
        <pc:spChg chg="add del mod">
          <ac:chgData name="ANDRADE MENDOZA, CHRISTOPHER IVAN" userId="0394222c-1dc6-4f11-b3a8-58ea073f2c3e" providerId="ADAL" clId="{24837B9D-1D9F-48B7-973C-386973C2ADA5}" dt="2022-11-27T07:11:16.918" v="2202" actId="478"/>
          <ac:spMkLst>
            <pc:docMk/>
            <pc:sldMk cId="0" sldId="260"/>
            <ac:spMk id="3" creationId="{9588967B-D93D-8A71-852B-2F3FF37CDEC7}"/>
          </ac:spMkLst>
        </pc:spChg>
        <pc:spChg chg="add del mod">
          <ac:chgData name="ANDRADE MENDOZA, CHRISTOPHER IVAN" userId="0394222c-1dc6-4f11-b3a8-58ea073f2c3e" providerId="ADAL" clId="{24837B9D-1D9F-48B7-973C-386973C2ADA5}" dt="2022-11-27T07:12:03.142" v="2216"/>
          <ac:spMkLst>
            <pc:docMk/>
            <pc:sldMk cId="0" sldId="260"/>
            <ac:spMk id="4" creationId="{E667531C-2FEF-DF8A-FDB2-0F0B046BD00C}"/>
          </ac:spMkLst>
        </pc:spChg>
        <pc:spChg chg="add del">
          <ac:chgData name="ANDRADE MENDOZA, CHRISTOPHER IVAN" userId="0394222c-1dc6-4f11-b3a8-58ea073f2c3e" providerId="ADAL" clId="{24837B9D-1D9F-48B7-973C-386973C2ADA5}" dt="2022-11-27T07:12:08.869" v="2218"/>
          <ac:spMkLst>
            <pc:docMk/>
            <pc:sldMk cId="0" sldId="260"/>
            <ac:spMk id="5" creationId="{52287856-509E-DBB4-4216-251D527FD732}"/>
          </ac:spMkLst>
        </pc:spChg>
        <pc:spChg chg="del">
          <ac:chgData name="ANDRADE MENDOZA, CHRISTOPHER IVAN" userId="0394222c-1dc6-4f11-b3a8-58ea073f2c3e" providerId="ADAL" clId="{24837B9D-1D9F-48B7-973C-386973C2ADA5}" dt="2022-11-27T07:11:11.572" v="2201" actId="478"/>
          <ac:spMkLst>
            <pc:docMk/>
            <pc:sldMk cId="0" sldId="260"/>
            <ac:spMk id="200" creationId="{00000000-0000-0000-0000-000000000000}"/>
          </ac:spMkLst>
        </pc:spChg>
        <pc:spChg chg="mod">
          <ac:chgData name="ANDRADE MENDOZA, CHRISTOPHER IVAN" userId="0394222c-1dc6-4f11-b3a8-58ea073f2c3e" providerId="ADAL" clId="{24837B9D-1D9F-48B7-973C-386973C2ADA5}" dt="2022-11-27T07:15:39.174" v="2229" actId="207"/>
          <ac:spMkLst>
            <pc:docMk/>
            <pc:sldMk cId="0" sldId="260"/>
            <ac:spMk id="201" creationId="{00000000-0000-0000-0000-000000000000}"/>
          </ac:spMkLst>
        </pc:spChg>
        <pc:picChg chg="add mod">
          <ac:chgData name="ANDRADE MENDOZA, CHRISTOPHER IVAN" userId="0394222c-1dc6-4f11-b3a8-58ea073f2c3e" providerId="ADAL" clId="{24837B9D-1D9F-48B7-973C-386973C2ADA5}" dt="2022-11-27T07:12:53.804" v="2224" actId="1076"/>
          <ac:picMkLst>
            <pc:docMk/>
            <pc:sldMk cId="0" sldId="260"/>
            <ac:picMk id="9222" creationId="{4BDB0858-50DE-0F01-5ED7-E66D26484101}"/>
          </ac:picMkLst>
        </pc:picChg>
        <pc:cxnChg chg="add mod">
          <ac:chgData name="ANDRADE MENDOZA, CHRISTOPHER IVAN" userId="0394222c-1dc6-4f11-b3a8-58ea073f2c3e" providerId="ADAL" clId="{24837B9D-1D9F-48B7-973C-386973C2ADA5}" dt="2022-11-27T07:15:11.267" v="2228" actId="1076"/>
          <ac:cxnSpMkLst>
            <pc:docMk/>
            <pc:sldMk cId="0" sldId="260"/>
            <ac:cxnSpMk id="6" creationId="{9B39D811-4F1F-F95C-C761-8B9D8DDC96DC}"/>
          </ac:cxnSpMkLst>
        </pc:cxnChg>
      </pc:sldChg>
      <pc:sldChg chg="addSp delSp modSp mod ord">
        <pc:chgData name="ANDRADE MENDOZA, CHRISTOPHER IVAN" userId="0394222c-1dc6-4f11-b3a8-58ea073f2c3e" providerId="ADAL" clId="{24837B9D-1D9F-48B7-973C-386973C2ADA5}" dt="2022-11-27T06:19:47.861" v="1459" actId="20577"/>
        <pc:sldMkLst>
          <pc:docMk/>
          <pc:sldMk cId="0" sldId="261"/>
        </pc:sldMkLst>
        <pc:spChg chg="add del mod">
          <ac:chgData name="ANDRADE MENDOZA, CHRISTOPHER IVAN" userId="0394222c-1dc6-4f11-b3a8-58ea073f2c3e" providerId="ADAL" clId="{24837B9D-1D9F-48B7-973C-386973C2ADA5}" dt="2022-11-27T06:16:29.224" v="1369" actId="478"/>
          <ac:spMkLst>
            <pc:docMk/>
            <pc:sldMk cId="0" sldId="261"/>
            <ac:spMk id="3" creationId="{9ACE64A9-BD86-25EC-93D5-6D8B72E0259E}"/>
          </ac:spMkLst>
        </pc:spChg>
        <pc:spChg chg="mod">
          <ac:chgData name="ANDRADE MENDOZA, CHRISTOPHER IVAN" userId="0394222c-1dc6-4f11-b3a8-58ea073f2c3e" providerId="ADAL" clId="{24837B9D-1D9F-48B7-973C-386973C2ADA5}" dt="2022-11-27T06:17:27.569" v="1433" actId="1076"/>
          <ac:spMkLst>
            <pc:docMk/>
            <pc:sldMk cId="0" sldId="261"/>
            <ac:spMk id="206" creationId="{00000000-0000-0000-0000-000000000000}"/>
          </ac:spMkLst>
        </pc:spChg>
        <pc:spChg chg="del">
          <ac:chgData name="ANDRADE MENDOZA, CHRISTOPHER IVAN" userId="0394222c-1dc6-4f11-b3a8-58ea073f2c3e" providerId="ADAL" clId="{24837B9D-1D9F-48B7-973C-386973C2ADA5}" dt="2022-11-27T06:16:27.705" v="1368" actId="478"/>
          <ac:spMkLst>
            <pc:docMk/>
            <pc:sldMk cId="0" sldId="261"/>
            <ac:spMk id="207" creationId="{00000000-0000-0000-0000-000000000000}"/>
          </ac:spMkLst>
        </pc:spChg>
        <pc:spChg chg="mod">
          <ac:chgData name="ANDRADE MENDOZA, CHRISTOPHER IVAN" userId="0394222c-1dc6-4f11-b3a8-58ea073f2c3e" providerId="ADAL" clId="{24837B9D-1D9F-48B7-973C-386973C2ADA5}" dt="2022-11-27T06:19:47.861" v="1459" actId="20577"/>
          <ac:spMkLst>
            <pc:docMk/>
            <pc:sldMk cId="0" sldId="261"/>
            <ac:spMk id="208" creationId="{00000000-0000-0000-0000-000000000000}"/>
          </ac:spMkLst>
        </pc:spChg>
        <pc:cxnChg chg="mod">
          <ac:chgData name="ANDRADE MENDOZA, CHRISTOPHER IVAN" userId="0394222c-1dc6-4f11-b3a8-58ea073f2c3e" providerId="ADAL" clId="{24837B9D-1D9F-48B7-973C-386973C2ADA5}" dt="2022-11-27T06:17:27.569" v="1433" actId="1076"/>
          <ac:cxnSpMkLst>
            <pc:docMk/>
            <pc:sldMk cId="0" sldId="261"/>
            <ac:cxnSpMk id="209" creationId="{00000000-0000-0000-0000-000000000000}"/>
          </ac:cxnSpMkLst>
        </pc:cxnChg>
      </pc:sldChg>
      <pc:sldChg chg="modSp mod">
        <pc:chgData name="ANDRADE MENDOZA, CHRISTOPHER IVAN" userId="0394222c-1dc6-4f11-b3a8-58ea073f2c3e" providerId="ADAL" clId="{24837B9D-1D9F-48B7-973C-386973C2ADA5}" dt="2022-11-27T04:27:00.545" v="0" actId="1582"/>
        <pc:sldMkLst>
          <pc:docMk/>
          <pc:sldMk cId="0" sldId="262"/>
        </pc:sldMkLst>
        <pc:cxnChg chg="mod">
          <ac:chgData name="ANDRADE MENDOZA, CHRISTOPHER IVAN" userId="0394222c-1dc6-4f11-b3a8-58ea073f2c3e" providerId="ADAL" clId="{24837B9D-1D9F-48B7-973C-386973C2ADA5}" dt="2022-11-27T04:27:00.545" v="0" actId="1582"/>
          <ac:cxnSpMkLst>
            <pc:docMk/>
            <pc:sldMk cId="0" sldId="262"/>
            <ac:cxnSpMk id="216" creationId="{00000000-0000-0000-0000-000000000000}"/>
          </ac:cxnSpMkLst>
        </pc:cxnChg>
      </pc:sldChg>
      <pc:sldChg chg="addSp modSp mod ord">
        <pc:chgData name="ANDRADE MENDOZA, CHRISTOPHER IVAN" userId="0394222c-1dc6-4f11-b3a8-58ea073f2c3e" providerId="ADAL" clId="{24837B9D-1D9F-48B7-973C-386973C2ADA5}" dt="2022-11-27T04:59:27.351" v="320" actId="1076"/>
        <pc:sldMkLst>
          <pc:docMk/>
          <pc:sldMk cId="0" sldId="263"/>
        </pc:sldMkLst>
        <pc:spChg chg="mod">
          <ac:chgData name="ANDRADE MENDOZA, CHRISTOPHER IVAN" userId="0394222c-1dc6-4f11-b3a8-58ea073f2c3e" providerId="ADAL" clId="{24837B9D-1D9F-48B7-973C-386973C2ADA5}" dt="2022-11-27T04:51:50.279" v="259" actId="14100"/>
          <ac:spMkLst>
            <pc:docMk/>
            <pc:sldMk cId="0" sldId="263"/>
            <ac:spMk id="221" creationId="{00000000-0000-0000-0000-000000000000}"/>
          </ac:spMkLst>
        </pc:spChg>
        <pc:spChg chg="mod">
          <ac:chgData name="ANDRADE MENDOZA, CHRISTOPHER IVAN" userId="0394222c-1dc6-4f11-b3a8-58ea073f2c3e" providerId="ADAL" clId="{24837B9D-1D9F-48B7-973C-386973C2ADA5}" dt="2022-11-27T04:45:44.759" v="220" actId="1076"/>
          <ac:spMkLst>
            <pc:docMk/>
            <pc:sldMk cId="0" sldId="263"/>
            <ac:spMk id="223" creationId="{00000000-0000-0000-0000-000000000000}"/>
          </ac:spMkLst>
        </pc:spChg>
        <pc:spChg chg="mod">
          <ac:chgData name="ANDRADE MENDOZA, CHRISTOPHER IVAN" userId="0394222c-1dc6-4f11-b3a8-58ea073f2c3e" providerId="ADAL" clId="{24837B9D-1D9F-48B7-973C-386973C2ADA5}" dt="2022-11-27T04:59:27.351" v="320" actId="1076"/>
          <ac:spMkLst>
            <pc:docMk/>
            <pc:sldMk cId="0" sldId="263"/>
            <ac:spMk id="224" creationId="{00000000-0000-0000-0000-000000000000}"/>
          </ac:spMkLst>
        </pc:spChg>
        <pc:spChg chg="mod">
          <ac:chgData name="ANDRADE MENDOZA, CHRISTOPHER IVAN" userId="0394222c-1dc6-4f11-b3a8-58ea073f2c3e" providerId="ADAL" clId="{24837B9D-1D9F-48B7-973C-386973C2ADA5}" dt="2022-11-27T04:45:48.461" v="221" actId="1076"/>
          <ac:spMkLst>
            <pc:docMk/>
            <pc:sldMk cId="0" sldId="263"/>
            <ac:spMk id="225" creationId="{00000000-0000-0000-0000-000000000000}"/>
          </ac:spMkLst>
        </pc:spChg>
        <pc:spChg chg="mod">
          <ac:chgData name="ANDRADE MENDOZA, CHRISTOPHER IVAN" userId="0394222c-1dc6-4f11-b3a8-58ea073f2c3e" providerId="ADAL" clId="{24837B9D-1D9F-48B7-973C-386973C2ADA5}" dt="2022-11-27T04:45:55.253" v="224" actId="1076"/>
          <ac:spMkLst>
            <pc:docMk/>
            <pc:sldMk cId="0" sldId="263"/>
            <ac:spMk id="226" creationId="{00000000-0000-0000-0000-000000000000}"/>
          </ac:spMkLst>
        </pc:spChg>
        <pc:picChg chg="add mod">
          <ac:chgData name="ANDRADE MENDOZA, CHRISTOPHER IVAN" userId="0394222c-1dc6-4f11-b3a8-58ea073f2c3e" providerId="ADAL" clId="{24837B9D-1D9F-48B7-973C-386973C2ADA5}" dt="2022-11-27T04:47:43.119" v="257" actId="1076"/>
          <ac:picMkLst>
            <pc:docMk/>
            <pc:sldMk cId="0" sldId="263"/>
            <ac:picMk id="4098" creationId="{D52C878C-7192-6F86-E16F-83B96CB2C1F1}"/>
          </ac:picMkLst>
        </pc:picChg>
        <pc:cxnChg chg="mod">
          <ac:chgData name="ANDRADE MENDOZA, CHRISTOPHER IVAN" userId="0394222c-1dc6-4f11-b3a8-58ea073f2c3e" providerId="ADAL" clId="{24837B9D-1D9F-48B7-973C-386973C2ADA5}" dt="2022-11-27T04:48:57.533" v="258" actId="1582"/>
          <ac:cxnSpMkLst>
            <pc:docMk/>
            <pc:sldMk cId="0" sldId="263"/>
            <ac:cxnSpMk id="222" creationId="{00000000-0000-0000-0000-000000000000}"/>
          </ac:cxnSpMkLst>
        </pc:cxnChg>
        <pc:cxnChg chg="mod">
          <ac:chgData name="ANDRADE MENDOZA, CHRISTOPHER IVAN" userId="0394222c-1dc6-4f11-b3a8-58ea073f2c3e" providerId="ADAL" clId="{24837B9D-1D9F-48B7-973C-386973C2ADA5}" dt="2022-11-27T04:45:52.599" v="223" actId="1076"/>
          <ac:cxnSpMkLst>
            <pc:docMk/>
            <pc:sldMk cId="0" sldId="263"/>
            <ac:cxnSpMk id="227" creationId="{00000000-0000-0000-0000-000000000000}"/>
          </ac:cxnSpMkLst>
        </pc:cxnChg>
        <pc:cxnChg chg="mod">
          <ac:chgData name="ANDRADE MENDOZA, CHRISTOPHER IVAN" userId="0394222c-1dc6-4f11-b3a8-58ea073f2c3e" providerId="ADAL" clId="{24837B9D-1D9F-48B7-973C-386973C2ADA5}" dt="2022-11-27T04:45:50.315" v="222" actId="1076"/>
          <ac:cxnSpMkLst>
            <pc:docMk/>
            <pc:sldMk cId="0" sldId="263"/>
            <ac:cxnSpMk id="228" creationId="{00000000-0000-0000-0000-000000000000}"/>
          </ac:cxnSpMkLst>
        </pc:cxnChg>
      </pc:sldChg>
      <pc:sldChg chg="del ord">
        <pc:chgData name="ANDRADE MENDOZA, CHRISTOPHER IVAN" userId="0394222c-1dc6-4f11-b3a8-58ea073f2c3e" providerId="ADAL" clId="{24837B9D-1D9F-48B7-973C-386973C2ADA5}" dt="2022-11-27T23:22:02.833" v="3840" actId="47"/>
        <pc:sldMkLst>
          <pc:docMk/>
          <pc:sldMk cId="0" sldId="264"/>
        </pc:sldMkLst>
      </pc:sldChg>
      <pc:sldChg chg="del">
        <pc:chgData name="ANDRADE MENDOZA, CHRISTOPHER IVAN" userId="0394222c-1dc6-4f11-b3a8-58ea073f2c3e" providerId="ADAL" clId="{24837B9D-1D9F-48B7-973C-386973C2ADA5}" dt="2022-11-27T08:17:34.422" v="2807" actId="47"/>
        <pc:sldMkLst>
          <pc:docMk/>
          <pc:sldMk cId="0" sldId="265"/>
        </pc:sldMkLst>
      </pc:sldChg>
      <pc:sldChg chg="modSp mod ord">
        <pc:chgData name="ANDRADE MENDOZA, CHRISTOPHER IVAN" userId="0394222c-1dc6-4f11-b3a8-58ea073f2c3e" providerId="ADAL" clId="{24837B9D-1D9F-48B7-973C-386973C2ADA5}" dt="2022-11-27T04:39:43.057" v="182" actId="20577"/>
        <pc:sldMkLst>
          <pc:docMk/>
          <pc:sldMk cId="0" sldId="266"/>
        </pc:sldMkLst>
        <pc:spChg chg="mod">
          <ac:chgData name="ANDRADE MENDOZA, CHRISTOPHER IVAN" userId="0394222c-1dc6-4f11-b3a8-58ea073f2c3e" providerId="ADAL" clId="{24837B9D-1D9F-48B7-973C-386973C2ADA5}" dt="2022-11-27T04:38:45.944" v="171" actId="1076"/>
          <ac:spMkLst>
            <pc:docMk/>
            <pc:sldMk cId="0" sldId="266"/>
            <ac:spMk id="265" creationId="{00000000-0000-0000-0000-000000000000}"/>
          </ac:spMkLst>
        </pc:spChg>
        <pc:spChg chg="mod">
          <ac:chgData name="ANDRADE MENDOZA, CHRISTOPHER IVAN" userId="0394222c-1dc6-4f11-b3a8-58ea073f2c3e" providerId="ADAL" clId="{24837B9D-1D9F-48B7-973C-386973C2ADA5}" dt="2022-11-27T04:39:43.057" v="182" actId="20577"/>
          <ac:spMkLst>
            <pc:docMk/>
            <pc:sldMk cId="0" sldId="266"/>
            <ac:spMk id="266" creationId="{00000000-0000-0000-0000-000000000000}"/>
          </ac:spMkLst>
        </pc:spChg>
        <pc:picChg chg="mod modCrop">
          <ac:chgData name="ANDRADE MENDOZA, CHRISTOPHER IVAN" userId="0394222c-1dc6-4f11-b3a8-58ea073f2c3e" providerId="ADAL" clId="{24837B9D-1D9F-48B7-973C-386973C2ADA5}" dt="2022-11-27T04:37:15.585" v="158" actId="18131"/>
          <ac:picMkLst>
            <pc:docMk/>
            <pc:sldMk cId="0" sldId="266"/>
            <ac:picMk id="268" creationId="{00000000-0000-0000-0000-000000000000}"/>
          </ac:picMkLst>
        </pc:picChg>
        <pc:cxnChg chg="mod">
          <ac:chgData name="ANDRADE MENDOZA, CHRISTOPHER IVAN" userId="0394222c-1dc6-4f11-b3a8-58ea073f2c3e" providerId="ADAL" clId="{24837B9D-1D9F-48B7-973C-386973C2ADA5}" dt="2022-11-27T04:39:35.969" v="181" actId="1582"/>
          <ac:cxnSpMkLst>
            <pc:docMk/>
            <pc:sldMk cId="0" sldId="266"/>
            <ac:cxnSpMk id="267" creationId="{00000000-0000-0000-0000-000000000000}"/>
          </ac:cxnSpMkLst>
        </pc:cxnChg>
      </pc:sldChg>
      <pc:sldChg chg="addSp modSp mod ord">
        <pc:chgData name="ANDRADE MENDOZA, CHRISTOPHER IVAN" userId="0394222c-1dc6-4f11-b3a8-58ea073f2c3e" providerId="ADAL" clId="{24837B9D-1D9F-48B7-973C-386973C2ADA5}" dt="2022-11-28T01:44:27.236" v="5132" actId="1582"/>
        <pc:sldMkLst>
          <pc:docMk/>
          <pc:sldMk cId="0" sldId="267"/>
        </pc:sldMkLst>
        <pc:spChg chg="mod">
          <ac:chgData name="ANDRADE MENDOZA, CHRISTOPHER IVAN" userId="0394222c-1dc6-4f11-b3a8-58ea073f2c3e" providerId="ADAL" clId="{24837B9D-1D9F-48B7-973C-386973C2ADA5}" dt="2022-11-28T01:44:14.503" v="5129" actId="1035"/>
          <ac:spMkLst>
            <pc:docMk/>
            <pc:sldMk cId="0" sldId="267"/>
            <ac:spMk id="273" creationId="{00000000-0000-0000-0000-000000000000}"/>
          </ac:spMkLst>
        </pc:spChg>
        <pc:spChg chg="mod">
          <ac:chgData name="ANDRADE MENDOZA, CHRISTOPHER IVAN" userId="0394222c-1dc6-4f11-b3a8-58ea073f2c3e" providerId="ADAL" clId="{24837B9D-1D9F-48B7-973C-386973C2ADA5}" dt="2022-11-28T01:44:14.503" v="5129" actId="1035"/>
          <ac:spMkLst>
            <pc:docMk/>
            <pc:sldMk cId="0" sldId="267"/>
            <ac:spMk id="274" creationId="{00000000-0000-0000-0000-000000000000}"/>
          </ac:spMkLst>
        </pc:spChg>
        <pc:picChg chg="add mod">
          <ac:chgData name="ANDRADE MENDOZA, CHRISTOPHER IVAN" userId="0394222c-1dc6-4f11-b3a8-58ea073f2c3e" providerId="ADAL" clId="{24837B9D-1D9F-48B7-973C-386973C2ADA5}" dt="2022-11-28T01:44:17.399" v="5130" actId="1076"/>
          <ac:picMkLst>
            <pc:docMk/>
            <pc:sldMk cId="0" sldId="267"/>
            <ac:picMk id="2050" creationId="{58455A9B-03EF-E8B2-7F63-83AAA3F74893}"/>
          </ac:picMkLst>
        </pc:picChg>
        <pc:cxnChg chg="mod">
          <ac:chgData name="ANDRADE MENDOZA, CHRISTOPHER IVAN" userId="0394222c-1dc6-4f11-b3a8-58ea073f2c3e" providerId="ADAL" clId="{24837B9D-1D9F-48B7-973C-386973C2ADA5}" dt="2022-11-28T01:44:27.236" v="5132" actId="1582"/>
          <ac:cxnSpMkLst>
            <pc:docMk/>
            <pc:sldMk cId="0" sldId="267"/>
            <ac:cxnSpMk id="275" creationId="{00000000-0000-0000-0000-000000000000}"/>
          </ac:cxnSpMkLst>
        </pc:cxnChg>
      </pc:sldChg>
      <pc:sldChg chg="addSp delSp modSp mod ord">
        <pc:chgData name="ANDRADE MENDOZA, CHRISTOPHER IVAN" userId="0394222c-1dc6-4f11-b3a8-58ea073f2c3e" providerId="ADAL" clId="{24837B9D-1D9F-48B7-973C-386973C2ADA5}" dt="2022-11-28T00:34:08.650" v="4839" actId="1076"/>
        <pc:sldMkLst>
          <pc:docMk/>
          <pc:sldMk cId="0" sldId="268"/>
        </pc:sldMkLst>
        <pc:spChg chg="mod">
          <ac:chgData name="ANDRADE MENDOZA, CHRISTOPHER IVAN" userId="0394222c-1dc6-4f11-b3a8-58ea073f2c3e" providerId="ADAL" clId="{24837B9D-1D9F-48B7-973C-386973C2ADA5}" dt="2022-11-27T08:10:43.047" v="2727" actId="20577"/>
          <ac:spMkLst>
            <pc:docMk/>
            <pc:sldMk cId="0" sldId="268"/>
            <ac:spMk id="280" creationId="{00000000-0000-0000-0000-000000000000}"/>
          </ac:spMkLst>
        </pc:spChg>
        <pc:spChg chg="del">
          <ac:chgData name="ANDRADE MENDOZA, CHRISTOPHER IVAN" userId="0394222c-1dc6-4f11-b3a8-58ea073f2c3e" providerId="ADAL" clId="{24837B9D-1D9F-48B7-973C-386973C2ADA5}" dt="2022-11-27T08:10:52.499" v="2728" actId="478"/>
          <ac:spMkLst>
            <pc:docMk/>
            <pc:sldMk cId="0" sldId="268"/>
            <ac:spMk id="282" creationId="{00000000-0000-0000-0000-000000000000}"/>
          </ac:spMkLst>
        </pc:spChg>
        <pc:spChg chg="del">
          <ac:chgData name="ANDRADE MENDOZA, CHRISTOPHER IVAN" userId="0394222c-1dc6-4f11-b3a8-58ea073f2c3e" providerId="ADAL" clId="{24837B9D-1D9F-48B7-973C-386973C2ADA5}" dt="2022-11-27T08:10:52.499" v="2728" actId="478"/>
          <ac:spMkLst>
            <pc:docMk/>
            <pc:sldMk cId="0" sldId="268"/>
            <ac:spMk id="283" creationId="{00000000-0000-0000-0000-000000000000}"/>
          </ac:spMkLst>
        </pc:spChg>
        <pc:spChg chg="del">
          <ac:chgData name="ANDRADE MENDOZA, CHRISTOPHER IVAN" userId="0394222c-1dc6-4f11-b3a8-58ea073f2c3e" providerId="ADAL" clId="{24837B9D-1D9F-48B7-973C-386973C2ADA5}" dt="2022-11-27T08:10:52.499" v="2728" actId="478"/>
          <ac:spMkLst>
            <pc:docMk/>
            <pc:sldMk cId="0" sldId="268"/>
            <ac:spMk id="284" creationId="{00000000-0000-0000-0000-000000000000}"/>
          </ac:spMkLst>
        </pc:spChg>
        <pc:spChg chg="del">
          <ac:chgData name="ANDRADE MENDOZA, CHRISTOPHER IVAN" userId="0394222c-1dc6-4f11-b3a8-58ea073f2c3e" providerId="ADAL" clId="{24837B9D-1D9F-48B7-973C-386973C2ADA5}" dt="2022-11-27T08:10:52.499" v="2728" actId="478"/>
          <ac:spMkLst>
            <pc:docMk/>
            <pc:sldMk cId="0" sldId="268"/>
            <ac:spMk id="285" creationId="{00000000-0000-0000-0000-000000000000}"/>
          </ac:spMkLst>
        </pc:spChg>
        <pc:spChg chg="del">
          <ac:chgData name="ANDRADE MENDOZA, CHRISTOPHER IVAN" userId="0394222c-1dc6-4f11-b3a8-58ea073f2c3e" providerId="ADAL" clId="{24837B9D-1D9F-48B7-973C-386973C2ADA5}" dt="2022-11-27T08:10:52.499" v="2728" actId="478"/>
          <ac:spMkLst>
            <pc:docMk/>
            <pc:sldMk cId="0" sldId="268"/>
            <ac:spMk id="286" creationId="{00000000-0000-0000-0000-000000000000}"/>
          </ac:spMkLst>
        </pc:spChg>
        <pc:picChg chg="add mod">
          <ac:chgData name="ANDRADE MENDOZA, CHRISTOPHER IVAN" userId="0394222c-1dc6-4f11-b3a8-58ea073f2c3e" providerId="ADAL" clId="{24837B9D-1D9F-48B7-973C-386973C2ADA5}" dt="2022-11-28T00:34:08.650" v="4839" actId="1076"/>
          <ac:picMkLst>
            <pc:docMk/>
            <pc:sldMk cId="0" sldId="268"/>
            <ac:picMk id="3" creationId="{AD1328E3-F10C-0923-A7ED-076829F229CF}"/>
          </ac:picMkLst>
        </pc:picChg>
        <pc:picChg chg="del">
          <ac:chgData name="ANDRADE MENDOZA, CHRISTOPHER IVAN" userId="0394222c-1dc6-4f11-b3a8-58ea073f2c3e" providerId="ADAL" clId="{24837B9D-1D9F-48B7-973C-386973C2ADA5}" dt="2022-11-27T08:10:52.499" v="2728" actId="478"/>
          <ac:picMkLst>
            <pc:docMk/>
            <pc:sldMk cId="0" sldId="268"/>
            <ac:picMk id="287" creationId="{00000000-0000-0000-0000-000000000000}"/>
          </ac:picMkLst>
        </pc:picChg>
        <pc:cxnChg chg="mod">
          <ac:chgData name="ANDRADE MENDOZA, CHRISTOPHER IVAN" userId="0394222c-1dc6-4f11-b3a8-58ea073f2c3e" providerId="ADAL" clId="{24837B9D-1D9F-48B7-973C-386973C2ADA5}" dt="2022-11-27T08:13:52.015" v="2732" actId="1582"/>
          <ac:cxnSpMkLst>
            <pc:docMk/>
            <pc:sldMk cId="0" sldId="268"/>
            <ac:cxnSpMk id="281" creationId="{00000000-0000-0000-0000-000000000000}"/>
          </ac:cxnSpMkLst>
        </pc:cxnChg>
      </pc:sldChg>
      <pc:sldChg chg="del">
        <pc:chgData name="ANDRADE MENDOZA, CHRISTOPHER IVAN" userId="0394222c-1dc6-4f11-b3a8-58ea073f2c3e" providerId="ADAL" clId="{24837B9D-1D9F-48B7-973C-386973C2ADA5}" dt="2022-11-27T08:19:11.402" v="2816" actId="47"/>
        <pc:sldMkLst>
          <pc:docMk/>
          <pc:sldMk cId="0" sldId="269"/>
        </pc:sldMkLst>
      </pc:sldChg>
      <pc:sldChg chg="del">
        <pc:chgData name="ANDRADE MENDOZA, CHRISTOPHER IVAN" userId="0394222c-1dc6-4f11-b3a8-58ea073f2c3e" providerId="ADAL" clId="{24837B9D-1D9F-48B7-973C-386973C2ADA5}" dt="2022-11-27T08:19:13.268" v="2817" actId="47"/>
        <pc:sldMkLst>
          <pc:docMk/>
          <pc:sldMk cId="0" sldId="270"/>
        </pc:sldMkLst>
      </pc:sldChg>
      <pc:sldChg chg="addSp delSp modSp mod ord">
        <pc:chgData name="ANDRADE MENDOZA, CHRISTOPHER IVAN" userId="0394222c-1dc6-4f11-b3a8-58ea073f2c3e" providerId="ADAL" clId="{24837B9D-1D9F-48B7-973C-386973C2ADA5}" dt="2022-11-28T02:44:16.035" v="5561" actId="20577"/>
        <pc:sldMkLst>
          <pc:docMk/>
          <pc:sldMk cId="0" sldId="271"/>
        </pc:sldMkLst>
        <pc:spChg chg="add del mod">
          <ac:chgData name="ANDRADE MENDOZA, CHRISTOPHER IVAN" userId="0394222c-1dc6-4f11-b3a8-58ea073f2c3e" providerId="ADAL" clId="{24837B9D-1D9F-48B7-973C-386973C2ADA5}" dt="2022-11-27T23:21:47.094" v="3837" actId="478"/>
          <ac:spMkLst>
            <pc:docMk/>
            <pc:sldMk cId="0" sldId="271"/>
            <ac:spMk id="3" creationId="{A5E74AF4-D1CD-19D3-F9AE-306E175BBE9E}"/>
          </ac:spMkLst>
        </pc:spChg>
        <pc:spChg chg="add mod">
          <ac:chgData name="ANDRADE MENDOZA, CHRISTOPHER IVAN" userId="0394222c-1dc6-4f11-b3a8-58ea073f2c3e" providerId="ADAL" clId="{24837B9D-1D9F-48B7-973C-386973C2ADA5}" dt="2022-11-27T23:21:48.029" v="3838"/>
          <ac:spMkLst>
            <pc:docMk/>
            <pc:sldMk cId="0" sldId="271"/>
            <ac:spMk id="4" creationId="{FEC99529-0EB3-C9E5-F8E5-C356420635CF}"/>
          </ac:spMkLst>
        </pc:spChg>
        <pc:spChg chg="add mod">
          <ac:chgData name="ANDRADE MENDOZA, CHRISTOPHER IVAN" userId="0394222c-1dc6-4f11-b3a8-58ea073f2c3e" providerId="ADAL" clId="{24837B9D-1D9F-48B7-973C-386973C2ADA5}" dt="2022-11-28T00:44:43.687" v="4848" actId="14100"/>
          <ac:spMkLst>
            <pc:docMk/>
            <pc:sldMk cId="0" sldId="271"/>
            <ac:spMk id="5" creationId="{5D8E3674-CFD5-3BA0-105B-F8032A670D53}"/>
          </ac:spMkLst>
        </pc:spChg>
        <pc:spChg chg="add mod">
          <ac:chgData name="ANDRADE MENDOZA, CHRISTOPHER IVAN" userId="0394222c-1dc6-4f11-b3a8-58ea073f2c3e" providerId="ADAL" clId="{24837B9D-1D9F-48B7-973C-386973C2ADA5}" dt="2022-11-28T02:27:05.665" v="5405" actId="1076"/>
          <ac:spMkLst>
            <pc:docMk/>
            <pc:sldMk cId="0" sldId="271"/>
            <ac:spMk id="14" creationId="{D204AC94-43C5-23D3-6E45-31E3EAAF2DB1}"/>
          </ac:spMkLst>
        </pc:spChg>
        <pc:spChg chg="add mod">
          <ac:chgData name="ANDRADE MENDOZA, CHRISTOPHER IVAN" userId="0394222c-1dc6-4f11-b3a8-58ea073f2c3e" providerId="ADAL" clId="{24837B9D-1D9F-48B7-973C-386973C2ADA5}" dt="2022-11-28T02:44:16.035" v="5561" actId="20577"/>
          <ac:spMkLst>
            <pc:docMk/>
            <pc:sldMk cId="0" sldId="271"/>
            <ac:spMk id="19" creationId="{429A796F-9624-7013-4817-453B369997BC}"/>
          </ac:spMkLst>
        </pc:spChg>
        <pc:spChg chg="del">
          <ac:chgData name="ANDRADE MENDOZA, CHRISTOPHER IVAN" userId="0394222c-1dc6-4f11-b3a8-58ea073f2c3e" providerId="ADAL" clId="{24837B9D-1D9F-48B7-973C-386973C2ADA5}" dt="2022-11-27T23:21:45.590" v="3836" actId="478"/>
          <ac:spMkLst>
            <pc:docMk/>
            <pc:sldMk cId="0" sldId="271"/>
            <ac:spMk id="372" creationId="{00000000-0000-0000-0000-000000000000}"/>
          </ac:spMkLst>
        </pc:spChg>
        <pc:spChg chg="del">
          <ac:chgData name="ANDRADE MENDOZA, CHRISTOPHER IVAN" userId="0394222c-1dc6-4f11-b3a8-58ea073f2c3e" providerId="ADAL" clId="{24837B9D-1D9F-48B7-973C-386973C2ADA5}" dt="2022-11-27T23:21:45.590" v="3836" actId="478"/>
          <ac:spMkLst>
            <pc:docMk/>
            <pc:sldMk cId="0" sldId="271"/>
            <ac:spMk id="1947" creationId="{00000000-0000-0000-0000-000000000000}"/>
          </ac:spMkLst>
        </pc:spChg>
        <pc:spChg chg="del">
          <ac:chgData name="ANDRADE MENDOZA, CHRISTOPHER IVAN" userId="0394222c-1dc6-4f11-b3a8-58ea073f2c3e" providerId="ADAL" clId="{24837B9D-1D9F-48B7-973C-386973C2ADA5}" dt="2022-11-27T23:21:45.590" v="3836" actId="478"/>
          <ac:spMkLst>
            <pc:docMk/>
            <pc:sldMk cId="0" sldId="271"/>
            <ac:spMk id="1948" creationId="{00000000-0000-0000-0000-000000000000}"/>
          </ac:spMkLst>
        </pc:spChg>
        <pc:spChg chg="del">
          <ac:chgData name="ANDRADE MENDOZA, CHRISTOPHER IVAN" userId="0394222c-1dc6-4f11-b3a8-58ea073f2c3e" providerId="ADAL" clId="{24837B9D-1D9F-48B7-973C-386973C2ADA5}" dt="2022-11-27T23:21:45.590" v="3836" actId="478"/>
          <ac:spMkLst>
            <pc:docMk/>
            <pc:sldMk cId="0" sldId="271"/>
            <ac:spMk id="1949" creationId="{00000000-0000-0000-0000-000000000000}"/>
          </ac:spMkLst>
        </pc:spChg>
        <pc:spChg chg="del">
          <ac:chgData name="ANDRADE MENDOZA, CHRISTOPHER IVAN" userId="0394222c-1dc6-4f11-b3a8-58ea073f2c3e" providerId="ADAL" clId="{24837B9D-1D9F-48B7-973C-386973C2ADA5}" dt="2022-11-27T23:21:45.590" v="3836" actId="478"/>
          <ac:spMkLst>
            <pc:docMk/>
            <pc:sldMk cId="0" sldId="271"/>
            <ac:spMk id="1950" creationId="{00000000-0000-0000-0000-000000000000}"/>
          </ac:spMkLst>
        </pc:spChg>
        <pc:grpChg chg="del">
          <ac:chgData name="ANDRADE MENDOZA, CHRISTOPHER IVAN" userId="0394222c-1dc6-4f11-b3a8-58ea073f2c3e" providerId="ADAL" clId="{24837B9D-1D9F-48B7-973C-386973C2ADA5}" dt="2022-11-27T23:21:45.590" v="3836" actId="478"/>
          <ac:grpSpMkLst>
            <pc:docMk/>
            <pc:sldMk cId="0" sldId="271"/>
            <ac:grpSpMk id="374" creationId="{00000000-0000-0000-0000-000000000000}"/>
          </ac:grpSpMkLst>
        </pc:grpChg>
        <pc:picChg chg="add del mod">
          <ac:chgData name="ANDRADE MENDOZA, CHRISTOPHER IVAN" userId="0394222c-1dc6-4f11-b3a8-58ea073f2c3e" providerId="ADAL" clId="{24837B9D-1D9F-48B7-973C-386973C2ADA5}" dt="2022-11-28T00:24:20.600" v="4811" actId="478"/>
          <ac:picMkLst>
            <pc:docMk/>
            <pc:sldMk cId="0" sldId="271"/>
            <ac:picMk id="9" creationId="{9630E066-8342-3B84-EF1D-C22E65481F26}"/>
          </ac:picMkLst>
        </pc:picChg>
        <pc:picChg chg="add del mod">
          <ac:chgData name="ANDRADE MENDOZA, CHRISTOPHER IVAN" userId="0394222c-1dc6-4f11-b3a8-58ea073f2c3e" providerId="ADAL" clId="{24837B9D-1D9F-48B7-973C-386973C2ADA5}" dt="2022-11-28T02:17:08.064" v="5269" actId="478"/>
          <ac:picMkLst>
            <pc:docMk/>
            <pc:sldMk cId="0" sldId="271"/>
            <ac:picMk id="11" creationId="{0CDA0187-8449-5033-F373-7C330132AABF}"/>
          </ac:picMkLst>
        </pc:picChg>
        <pc:picChg chg="add del mod">
          <ac:chgData name="ANDRADE MENDOZA, CHRISTOPHER IVAN" userId="0394222c-1dc6-4f11-b3a8-58ea073f2c3e" providerId="ADAL" clId="{24837B9D-1D9F-48B7-973C-386973C2ADA5}" dt="2022-11-28T02:17:24.853" v="5277" actId="478"/>
          <ac:picMkLst>
            <pc:docMk/>
            <pc:sldMk cId="0" sldId="271"/>
            <ac:picMk id="13" creationId="{88FE5600-9621-7D93-387B-288C82E9B9BA}"/>
          </ac:picMkLst>
        </pc:picChg>
        <pc:picChg chg="add del mod">
          <ac:chgData name="ANDRADE MENDOZA, CHRISTOPHER IVAN" userId="0394222c-1dc6-4f11-b3a8-58ea073f2c3e" providerId="ADAL" clId="{24837B9D-1D9F-48B7-973C-386973C2ADA5}" dt="2022-11-28T02:28:34.452" v="5406" actId="478"/>
          <ac:picMkLst>
            <pc:docMk/>
            <pc:sldMk cId="0" sldId="271"/>
            <ac:picMk id="16" creationId="{DDAA74A5-9AE8-109B-ABFC-568D514EA8B7}"/>
          </ac:picMkLst>
        </pc:picChg>
        <pc:picChg chg="add mod">
          <ac:chgData name="ANDRADE MENDOZA, CHRISTOPHER IVAN" userId="0394222c-1dc6-4f11-b3a8-58ea073f2c3e" providerId="ADAL" clId="{24837B9D-1D9F-48B7-973C-386973C2ADA5}" dt="2022-11-28T02:28:45.678" v="5414" actId="1076"/>
          <ac:picMkLst>
            <pc:docMk/>
            <pc:sldMk cId="0" sldId="271"/>
            <ac:picMk id="18" creationId="{CC5C0F22-6167-6A4F-44DE-AC03877379D4}"/>
          </ac:picMkLst>
        </pc:picChg>
        <pc:cxnChg chg="add mod">
          <ac:chgData name="ANDRADE MENDOZA, CHRISTOPHER IVAN" userId="0394222c-1dc6-4f11-b3a8-58ea073f2c3e" providerId="ADAL" clId="{24837B9D-1D9F-48B7-973C-386973C2ADA5}" dt="2022-11-27T23:21:48.029" v="3838"/>
          <ac:cxnSpMkLst>
            <pc:docMk/>
            <pc:sldMk cId="0" sldId="271"/>
            <ac:cxnSpMk id="6" creationId="{A589D610-9CEF-DC57-2819-111D1B370CC9}"/>
          </ac:cxnSpMkLst>
        </pc:cxnChg>
        <pc:cxnChg chg="add mod">
          <ac:chgData name="ANDRADE MENDOZA, CHRISTOPHER IVAN" userId="0394222c-1dc6-4f11-b3a8-58ea073f2c3e" providerId="ADAL" clId="{24837B9D-1D9F-48B7-973C-386973C2ADA5}" dt="2022-11-28T00:24:28.409" v="4816" actId="1076"/>
          <ac:cxnSpMkLst>
            <pc:docMk/>
            <pc:sldMk cId="0" sldId="271"/>
            <ac:cxnSpMk id="7" creationId="{CFDC37F6-BA98-290B-8F74-A48E592475D4}"/>
          </ac:cxnSpMkLst>
        </pc:cxnChg>
        <pc:cxnChg chg="del">
          <ac:chgData name="ANDRADE MENDOZA, CHRISTOPHER IVAN" userId="0394222c-1dc6-4f11-b3a8-58ea073f2c3e" providerId="ADAL" clId="{24837B9D-1D9F-48B7-973C-386973C2ADA5}" dt="2022-11-27T23:21:45.590" v="3836" actId="478"/>
          <ac:cxnSpMkLst>
            <pc:docMk/>
            <pc:sldMk cId="0" sldId="271"/>
            <ac:cxnSpMk id="373" creationId="{00000000-0000-0000-0000-000000000000}"/>
          </ac:cxnSpMkLst>
        </pc:cxnChg>
      </pc:sldChg>
      <pc:sldChg chg="del">
        <pc:chgData name="ANDRADE MENDOZA, CHRISTOPHER IVAN" userId="0394222c-1dc6-4f11-b3a8-58ea073f2c3e" providerId="ADAL" clId="{24837B9D-1D9F-48B7-973C-386973C2ADA5}" dt="2022-11-27T23:22:03.891" v="3841" actId="47"/>
        <pc:sldMkLst>
          <pc:docMk/>
          <pc:sldMk cId="0" sldId="272"/>
        </pc:sldMkLst>
      </pc:sldChg>
      <pc:sldChg chg="del">
        <pc:chgData name="ANDRADE MENDOZA, CHRISTOPHER IVAN" userId="0394222c-1dc6-4f11-b3a8-58ea073f2c3e" providerId="ADAL" clId="{24837B9D-1D9F-48B7-973C-386973C2ADA5}" dt="2022-11-27T08:18:56.876" v="2815" actId="47"/>
        <pc:sldMkLst>
          <pc:docMk/>
          <pc:sldMk cId="0" sldId="273"/>
        </pc:sldMkLst>
      </pc:sldChg>
      <pc:sldChg chg="del">
        <pc:chgData name="ANDRADE MENDOZA, CHRISTOPHER IVAN" userId="0394222c-1dc6-4f11-b3a8-58ea073f2c3e" providerId="ADAL" clId="{24837B9D-1D9F-48B7-973C-386973C2ADA5}" dt="2022-11-27T23:22:04.951" v="3842" actId="47"/>
        <pc:sldMkLst>
          <pc:docMk/>
          <pc:sldMk cId="0" sldId="274"/>
        </pc:sldMkLst>
      </pc:sldChg>
      <pc:sldChg chg="del">
        <pc:chgData name="ANDRADE MENDOZA, CHRISTOPHER IVAN" userId="0394222c-1dc6-4f11-b3a8-58ea073f2c3e" providerId="ADAL" clId="{24837B9D-1D9F-48B7-973C-386973C2ADA5}" dt="2022-11-27T08:18:49.319" v="2814" actId="47"/>
        <pc:sldMkLst>
          <pc:docMk/>
          <pc:sldMk cId="0" sldId="275"/>
        </pc:sldMkLst>
      </pc:sldChg>
      <pc:sldChg chg="del">
        <pc:chgData name="ANDRADE MENDOZA, CHRISTOPHER IVAN" userId="0394222c-1dc6-4f11-b3a8-58ea073f2c3e" providerId="ADAL" clId="{24837B9D-1D9F-48B7-973C-386973C2ADA5}" dt="2022-11-27T23:22:05.879" v="3843" actId="47"/>
        <pc:sldMkLst>
          <pc:docMk/>
          <pc:sldMk cId="0" sldId="276"/>
        </pc:sldMkLst>
      </pc:sldChg>
      <pc:sldChg chg="del">
        <pc:chgData name="ANDRADE MENDOZA, CHRISTOPHER IVAN" userId="0394222c-1dc6-4f11-b3a8-58ea073f2c3e" providerId="ADAL" clId="{24837B9D-1D9F-48B7-973C-386973C2ADA5}" dt="2022-11-27T23:22:07.462" v="3844" actId="47"/>
        <pc:sldMkLst>
          <pc:docMk/>
          <pc:sldMk cId="0" sldId="277"/>
        </pc:sldMkLst>
      </pc:sldChg>
      <pc:sldChg chg="addSp delSp modSp mod ord">
        <pc:chgData name="ANDRADE MENDOZA, CHRISTOPHER IVAN" userId="0394222c-1dc6-4f11-b3a8-58ea073f2c3e" providerId="ADAL" clId="{24837B9D-1D9F-48B7-973C-386973C2ADA5}" dt="2022-11-27T23:32:42.562" v="4694" actId="1076"/>
        <pc:sldMkLst>
          <pc:docMk/>
          <pc:sldMk cId="0" sldId="278"/>
        </pc:sldMkLst>
        <pc:spChg chg="mod">
          <ac:chgData name="ANDRADE MENDOZA, CHRISTOPHER IVAN" userId="0394222c-1dc6-4f11-b3a8-58ea073f2c3e" providerId="ADAL" clId="{24837B9D-1D9F-48B7-973C-386973C2ADA5}" dt="2022-11-27T23:22:28.351" v="3856" actId="20577"/>
          <ac:spMkLst>
            <pc:docMk/>
            <pc:sldMk cId="0" sldId="278"/>
            <ac:spMk id="2052" creationId="{00000000-0000-0000-0000-000000000000}"/>
          </ac:spMkLst>
        </pc:spChg>
        <pc:spChg chg="mod">
          <ac:chgData name="ANDRADE MENDOZA, CHRISTOPHER IVAN" userId="0394222c-1dc6-4f11-b3a8-58ea073f2c3e" providerId="ADAL" clId="{24837B9D-1D9F-48B7-973C-386973C2ADA5}" dt="2022-11-27T23:31:52.217" v="4691" actId="1076"/>
          <ac:spMkLst>
            <pc:docMk/>
            <pc:sldMk cId="0" sldId="278"/>
            <ac:spMk id="2054" creationId="{00000000-0000-0000-0000-000000000000}"/>
          </ac:spMkLst>
        </pc:spChg>
        <pc:spChg chg="del">
          <ac:chgData name="ANDRADE MENDOZA, CHRISTOPHER IVAN" userId="0394222c-1dc6-4f11-b3a8-58ea073f2c3e" providerId="ADAL" clId="{24837B9D-1D9F-48B7-973C-386973C2ADA5}" dt="2022-11-27T23:22:42.970" v="3858" actId="478"/>
          <ac:spMkLst>
            <pc:docMk/>
            <pc:sldMk cId="0" sldId="278"/>
            <ac:spMk id="2055" creationId="{00000000-0000-0000-0000-000000000000}"/>
          </ac:spMkLst>
        </pc:spChg>
        <pc:spChg chg="mod">
          <ac:chgData name="ANDRADE MENDOZA, CHRISTOPHER IVAN" userId="0394222c-1dc6-4f11-b3a8-58ea073f2c3e" providerId="ADAL" clId="{24837B9D-1D9F-48B7-973C-386973C2ADA5}" dt="2022-11-27T23:31:45.806" v="4690" actId="20577"/>
          <ac:spMkLst>
            <pc:docMk/>
            <pc:sldMk cId="0" sldId="278"/>
            <ac:spMk id="2056" creationId="{00000000-0000-0000-0000-000000000000}"/>
          </ac:spMkLst>
        </pc:spChg>
        <pc:spChg chg="del">
          <ac:chgData name="ANDRADE MENDOZA, CHRISTOPHER IVAN" userId="0394222c-1dc6-4f11-b3a8-58ea073f2c3e" providerId="ADAL" clId="{24837B9D-1D9F-48B7-973C-386973C2ADA5}" dt="2022-11-27T23:22:51.595" v="3859" actId="478"/>
          <ac:spMkLst>
            <pc:docMk/>
            <pc:sldMk cId="0" sldId="278"/>
            <ac:spMk id="2057" creationId="{00000000-0000-0000-0000-000000000000}"/>
          </ac:spMkLst>
        </pc:spChg>
        <pc:spChg chg="del">
          <ac:chgData name="ANDRADE MENDOZA, CHRISTOPHER IVAN" userId="0394222c-1dc6-4f11-b3a8-58ea073f2c3e" providerId="ADAL" clId="{24837B9D-1D9F-48B7-973C-386973C2ADA5}" dt="2022-11-27T23:22:51.595" v="3859" actId="478"/>
          <ac:spMkLst>
            <pc:docMk/>
            <pc:sldMk cId="0" sldId="278"/>
            <ac:spMk id="2058" creationId="{00000000-0000-0000-0000-000000000000}"/>
          </ac:spMkLst>
        </pc:spChg>
        <pc:spChg chg="del">
          <ac:chgData name="ANDRADE MENDOZA, CHRISTOPHER IVAN" userId="0394222c-1dc6-4f11-b3a8-58ea073f2c3e" providerId="ADAL" clId="{24837B9D-1D9F-48B7-973C-386973C2ADA5}" dt="2022-11-27T23:22:51.595" v="3859" actId="478"/>
          <ac:spMkLst>
            <pc:docMk/>
            <pc:sldMk cId="0" sldId="278"/>
            <ac:spMk id="2059" creationId="{00000000-0000-0000-0000-000000000000}"/>
          </ac:spMkLst>
        </pc:spChg>
        <pc:spChg chg="del">
          <ac:chgData name="ANDRADE MENDOZA, CHRISTOPHER IVAN" userId="0394222c-1dc6-4f11-b3a8-58ea073f2c3e" providerId="ADAL" clId="{24837B9D-1D9F-48B7-973C-386973C2ADA5}" dt="2022-11-27T23:22:54.708" v="3862" actId="478"/>
          <ac:spMkLst>
            <pc:docMk/>
            <pc:sldMk cId="0" sldId="278"/>
            <ac:spMk id="2060" creationId="{00000000-0000-0000-0000-000000000000}"/>
          </ac:spMkLst>
        </pc:spChg>
        <pc:spChg chg="del mod">
          <ac:chgData name="ANDRADE MENDOZA, CHRISTOPHER IVAN" userId="0394222c-1dc6-4f11-b3a8-58ea073f2c3e" providerId="ADAL" clId="{24837B9D-1D9F-48B7-973C-386973C2ADA5}" dt="2022-11-27T23:22:54.708" v="3862" actId="478"/>
          <ac:spMkLst>
            <pc:docMk/>
            <pc:sldMk cId="0" sldId="278"/>
            <ac:spMk id="2061" creationId="{00000000-0000-0000-0000-000000000000}"/>
          </ac:spMkLst>
        </pc:spChg>
        <pc:spChg chg="del">
          <ac:chgData name="ANDRADE MENDOZA, CHRISTOPHER IVAN" userId="0394222c-1dc6-4f11-b3a8-58ea073f2c3e" providerId="ADAL" clId="{24837B9D-1D9F-48B7-973C-386973C2ADA5}" dt="2022-11-27T23:22:54.708" v="3862" actId="478"/>
          <ac:spMkLst>
            <pc:docMk/>
            <pc:sldMk cId="0" sldId="278"/>
            <ac:spMk id="2062" creationId="{00000000-0000-0000-0000-000000000000}"/>
          </ac:spMkLst>
        </pc:spChg>
        <pc:picChg chg="add mod">
          <ac:chgData name="ANDRADE MENDOZA, CHRISTOPHER IVAN" userId="0394222c-1dc6-4f11-b3a8-58ea073f2c3e" providerId="ADAL" clId="{24837B9D-1D9F-48B7-973C-386973C2ADA5}" dt="2022-11-27T23:32:42.562" v="4694" actId="1076"/>
          <ac:picMkLst>
            <pc:docMk/>
            <pc:sldMk cId="0" sldId="278"/>
            <ac:picMk id="1026" creationId="{282ABAB8-27D0-7D3B-D64F-4D425CA10CAF}"/>
          </ac:picMkLst>
        </pc:picChg>
        <pc:cxnChg chg="mod">
          <ac:chgData name="ANDRADE MENDOZA, CHRISTOPHER IVAN" userId="0394222c-1dc6-4f11-b3a8-58ea073f2c3e" providerId="ADAL" clId="{24837B9D-1D9F-48B7-973C-386973C2ADA5}" dt="2022-11-27T23:22:35.915" v="3857" actId="1582"/>
          <ac:cxnSpMkLst>
            <pc:docMk/>
            <pc:sldMk cId="0" sldId="278"/>
            <ac:cxnSpMk id="2053" creationId="{00000000-0000-0000-0000-000000000000}"/>
          </ac:cxnSpMkLst>
        </pc:cxnChg>
        <pc:cxnChg chg="del mod">
          <ac:chgData name="ANDRADE MENDOZA, CHRISTOPHER IVAN" userId="0394222c-1dc6-4f11-b3a8-58ea073f2c3e" providerId="ADAL" clId="{24837B9D-1D9F-48B7-973C-386973C2ADA5}" dt="2022-11-27T23:22:56.209" v="3863" actId="478"/>
          <ac:cxnSpMkLst>
            <pc:docMk/>
            <pc:sldMk cId="0" sldId="278"/>
            <ac:cxnSpMk id="2063" creationId="{00000000-0000-0000-0000-000000000000}"/>
          </ac:cxnSpMkLst>
        </pc:cxnChg>
        <pc:cxnChg chg="del mod">
          <ac:chgData name="ANDRADE MENDOZA, CHRISTOPHER IVAN" userId="0394222c-1dc6-4f11-b3a8-58ea073f2c3e" providerId="ADAL" clId="{24837B9D-1D9F-48B7-973C-386973C2ADA5}" dt="2022-11-27T23:22:52.503" v="3860" actId="478"/>
          <ac:cxnSpMkLst>
            <pc:docMk/>
            <pc:sldMk cId="0" sldId="278"/>
            <ac:cxnSpMk id="2064" creationId="{00000000-0000-0000-0000-000000000000}"/>
          </ac:cxnSpMkLst>
        </pc:cxnChg>
        <pc:cxnChg chg="mod">
          <ac:chgData name="ANDRADE MENDOZA, CHRISTOPHER IVAN" userId="0394222c-1dc6-4f11-b3a8-58ea073f2c3e" providerId="ADAL" clId="{24837B9D-1D9F-48B7-973C-386973C2ADA5}" dt="2022-11-27T23:31:52.217" v="4691" actId="1076"/>
          <ac:cxnSpMkLst>
            <pc:docMk/>
            <pc:sldMk cId="0" sldId="278"/>
            <ac:cxnSpMk id="2065" creationId="{00000000-0000-0000-0000-000000000000}"/>
          </ac:cxnSpMkLst>
        </pc:cxnChg>
      </pc:sldChg>
      <pc:sldChg chg="addSp delSp modSp mod ord">
        <pc:chgData name="ANDRADE MENDOZA, CHRISTOPHER IVAN" userId="0394222c-1dc6-4f11-b3a8-58ea073f2c3e" providerId="ADAL" clId="{24837B9D-1D9F-48B7-973C-386973C2ADA5}" dt="2022-11-28T02:16:33.840" v="5268" actId="1076"/>
        <pc:sldMkLst>
          <pc:docMk/>
          <pc:sldMk cId="0" sldId="279"/>
        </pc:sldMkLst>
        <pc:spChg chg="add del mod">
          <ac:chgData name="ANDRADE MENDOZA, CHRISTOPHER IVAN" userId="0394222c-1dc6-4f11-b3a8-58ea073f2c3e" providerId="ADAL" clId="{24837B9D-1D9F-48B7-973C-386973C2ADA5}" dt="2022-11-27T23:20:27.935" v="3821" actId="478"/>
          <ac:spMkLst>
            <pc:docMk/>
            <pc:sldMk cId="0" sldId="279"/>
            <ac:spMk id="3" creationId="{07DFE646-D9A5-9F01-FBBE-B7C31549CFBD}"/>
          </ac:spMkLst>
        </pc:spChg>
        <pc:spChg chg="add del mod">
          <ac:chgData name="ANDRADE MENDOZA, CHRISTOPHER IVAN" userId="0394222c-1dc6-4f11-b3a8-58ea073f2c3e" providerId="ADAL" clId="{24837B9D-1D9F-48B7-973C-386973C2ADA5}" dt="2022-11-27T23:20:27.935" v="3821" actId="478"/>
          <ac:spMkLst>
            <pc:docMk/>
            <pc:sldMk cId="0" sldId="279"/>
            <ac:spMk id="5" creationId="{21A853C9-703C-83FF-F627-706707D8C185}"/>
          </ac:spMkLst>
        </pc:spChg>
        <pc:spChg chg="add del mod">
          <ac:chgData name="ANDRADE MENDOZA, CHRISTOPHER IVAN" userId="0394222c-1dc6-4f11-b3a8-58ea073f2c3e" providerId="ADAL" clId="{24837B9D-1D9F-48B7-973C-386973C2ADA5}" dt="2022-11-27T23:20:27.935" v="3821" actId="478"/>
          <ac:spMkLst>
            <pc:docMk/>
            <pc:sldMk cId="0" sldId="279"/>
            <ac:spMk id="7" creationId="{203BEB43-87C2-294C-A304-30FDE39179B6}"/>
          </ac:spMkLst>
        </pc:spChg>
        <pc:spChg chg="add del mod">
          <ac:chgData name="ANDRADE MENDOZA, CHRISTOPHER IVAN" userId="0394222c-1dc6-4f11-b3a8-58ea073f2c3e" providerId="ADAL" clId="{24837B9D-1D9F-48B7-973C-386973C2ADA5}" dt="2022-11-27T23:20:27.935" v="3821" actId="478"/>
          <ac:spMkLst>
            <pc:docMk/>
            <pc:sldMk cId="0" sldId="279"/>
            <ac:spMk id="9" creationId="{E5C2C17D-17DD-D030-7EF5-BE38931A393E}"/>
          </ac:spMkLst>
        </pc:spChg>
        <pc:spChg chg="add del mod">
          <ac:chgData name="ANDRADE MENDOZA, CHRISTOPHER IVAN" userId="0394222c-1dc6-4f11-b3a8-58ea073f2c3e" providerId="ADAL" clId="{24837B9D-1D9F-48B7-973C-386973C2ADA5}" dt="2022-11-27T23:20:27.935" v="3821" actId="478"/>
          <ac:spMkLst>
            <pc:docMk/>
            <pc:sldMk cId="0" sldId="279"/>
            <ac:spMk id="11" creationId="{D938A1BB-1405-DAA6-2D8C-272E3D25671E}"/>
          </ac:spMkLst>
        </pc:spChg>
        <pc:spChg chg="add del mod">
          <ac:chgData name="ANDRADE MENDOZA, CHRISTOPHER IVAN" userId="0394222c-1dc6-4f11-b3a8-58ea073f2c3e" providerId="ADAL" clId="{24837B9D-1D9F-48B7-973C-386973C2ADA5}" dt="2022-11-27T23:20:27.935" v="3821" actId="478"/>
          <ac:spMkLst>
            <pc:docMk/>
            <pc:sldMk cId="0" sldId="279"/>
            <ac:spMk id="13" creationId="{F2C1C924-2B2E-654E-F090-205DBB4F9825}"/>
          </ac:spMkLst>
        </pc:spChg>
        <pc:spChg chg="add del mod">
          <ac:chgData name="ANDRADE MENDOZA, CHRISTOPHER IVAN" userId="0394222c-1dc6-4f11-b3a8-58ea073f2c3e" providerId="ADAL" clId="{24837B9D-1D9F-48B7-973C-386973C2ADA5}" dt="2022-11-27T23:20:27.935" v="3821" actId="478"/>
          <ac:spMkLst>
            <pc:docMk/>
            <pc:sldMk cId="0" sldId="279"/>
            <ac:spMk id="15" creationId="{9F2B3DDD-39D4-AD55-534D-7327D7795D5F}"/>
          </ac:spMkLst>
        </pc:spChg>
        <pc:spChg chg="add del mod">
          <ac:chgData name="ANDRADE MENDOZA, CHRISTOPHER IVAN" userId="0394222c-1dc6-4f11-b3a8-58ea073f2c3e" providerId="ADAL" clId="{24837B9D-1D9F-48B7-973C-386973C2ADA5}" dt="2022-11-27T23:20:27.935" v="3821" actId="478"/>
          <ac:spMkLst>
            <pc:docMk/>
            <pc:sldMk cId="0" sldId="279"/>
            <ac:spMk id="17" creationId="{DC0174E5-282A-4EA0-3140-55A7FF43FC27}"/>
          </ac:spMkLst>
        </pc:spChg>
        <pc:spChg chg="add del mod">
          <ac:chgData name="ANDRADE MENDOZA, CHRISTOPHER IVAN" userId="0394222c-1dc6-4f11-b3a8-58ea073f2c3e" providerId="ADAL" clId="{24837B9D-1D9F-48B7-973C-386973C2ADA5}" dt="2022-11-27T23:20:27.935" v="3821" actId="478"/>
          <ac:spMkLst>
            <pc:docMk/>
            <pc:sldMk cId="0" sldId="279"/>
            <ac:spMk id="19" creationId="{4740AEE4-6762-0689-1537-793B963D6A10}"/>
          </ac:spMkLst>
        </pc:spChg>
        <pc:spChg chg="add del mod">
          <ac:chgData name="ANDRADE MENDOZA, CHRISTOPHER IVAN" userId="0394222c-1dc6-4f11-b3a8-58ea073f2c3e" providerId="ADAL" clId="{24837B9D-1D9F-48B7-973C-386973C2ADA5}" dt="2022-11-27T23:20:27.935" v="3821" actId="478"/>
          <ac:spMkLst>
            <pc:docMk/>
            <pc:sldMk cId="0" sldId="279"/>
            <ac:spMk id="21" creationId="{BE227C3A-F5C6-D659-C324-7260844C4274}"/>
          </ac:spMkLst>
        </pc:spChg>
        <pc:spChg chg="add del mod">
          <ac:chgData name="ANDRADE MENDOZA, CHRISTOPHER IVAN" userId="0394222c-1dc6-4f11-b3a8-58ea073f2c3e" providerId="ADAL" clId="{24837B9D-1D9F-48B7-973C-386973C2ADA5}" dt="2022-11-27T23:20:27.935" v="3821" actId="478"/>
          <ac:spMkLst>
            <pc:docMk/>
            <pc:sldMk cId="0" sldId="279"/>
            <ac:spMk id="23" creationId="{50A3E6C9-307A-E2E0-3AA3-97878F83A623}"/>
          </ac:spMkLst>
        </pc:spChg>
        <pc:spChg chg="add del mod">
          <ac:chgData name="ANDRADE MENDOZA, CHRISTOPHER IVAN" userId="0394222c-1dc6-4f11-b3a8-58ea073f2c3e" providerId="ADAL" clId="{24837B9D-1D9F-48B7-973C-386973C2ADA5}" dt="2022-11-27T23:20:27.935" v="3821" actId="478"/>
          <ac:spMkLst>
            <pc:docMk/>
            <pc:sldMk cId="0" sldId="279"/>
            <ac:spMk id="25" creationId="{A83386A3-211C-91FA-1FE3-06577F555423}"/>
          </ac:spMkLst>
        </pc:spChg>
        <pc:spChg chg="add del mod">
          <ac:chgData name="ANDRADE MENDOZA, CHRISTOPHER IVAN" userId="0394222c-1dc6-4f11-b3a8-58ea073f2c3e" providerId="ADAL" clId="{24837B9D-1D9F-48B7-973C-386973C2ADA5}" dt="2022-11-27T23:20:27.935" v="3821" actId="478"/>
          <ac:spMkLst>
            <pc:docMk/>
            <pc:sldMk cId="0" sldId="279"/>
            <ac:spMk id="27" creationId="{B4646607-DB8D-07B2-CD41-E8ED971EEAF0}"/>
          </ac:spMkLst>
        </pc:spChg>
        <pc:spChg chg="add del mod">
          <ac:chgData name="ANDRADE MENDOZA, CHRISTOPHER IVAN" userId="0394222c-1dc6-4f11-b3a8-58ea073f2c3e" providerId="ADAL" clId="{24837B9D-1D9F-48B7-973C-386973C2ADA5}" dt="2022-11-27T23:20:49.530" v="3825" actId="478"/>
          <ac:spMkLst>
            <pc:docMk/>
            <pc:sldMk cId="0" sldId="279"/>
            <ac:spMk id="28" creationId="{C7F6F7EC-B61D-4B48-A37E-BCF3969B2B2E}"/>
          </ac:spMkLst>
        </pc:spChg>
        <pc:spChg chg="add del mod">
          <ac:chgData name="ANDRADE MENDOZA, CHRISTOPHER IVAN" userId="0394222c-1dc6-4f11-b3a8-58ea073f2c3e" providerId="ADAL" clId="{24837B9D-1D9F-48B7-973C-386973C2ADA5}" dt="2022-11-28T02:16:11.852" v="5258" actId="478"/>
          <ac:spMkLst>
            <pc:docMk/>
            <pc:sldMk cId="0" sldId="279"/>
            <ac:spMk id="29" creationId="{2283FA04-3FEF-89CE-1FC0-0A1C946168B2}"/>
          </ac:spMkLst>
        </pc:spChg>
        <pc:spChg chg="add mod">
          <ac:chgData name="ANDRADE MENDOZA, CHRISTOPHER IVAN" userId="0394222c-1dc6-4f11-b3a8-58ea073f2c3e" providerId="ADAL" clId="{24837B9D-1D9F-48B7-973C-386973C2ADA5}" dt="2022-11-28T02:16:16.748" v="5260" actId="1076"/>
          <ac:spMkLst>
            <pc:docMk/>
            <pc:sldMk cId="0" sldId="279"/>
            <ac:spMk id="31" creationId="{E54AA42A-57BD-4590-6575-808110E5919C}"/>
          </ac:spMkLst>
        </pc:spChg>
        <pc:spChg chg="add mod">
          <ac:chgData name="ANDRADE MENDOZA, CHRISTOPHER IVAN" userId="0394222c-1dc6-4f11-b3a8-58ea073f2c3e" providerId="ADAL" clId="{24837B9D-1D9F-48B7-973C-386973C2ADA5}" dt="2022-11-28T02:16:27.672" v="5265" actId="1076"/>
          <ac:spMkLst>
            <pc:docMk/>
            <pc:sldMk cId="0" sldId="279"/>
            <ac:spMk id="34" creationId="{2FFF1840-C98C-61C3-3343-D374ABE8F19B}"/>
          </ac:spMkLst>
        </pc:spChg>
        <pc:spChg chg="add del mod">
          <ac:chgData name="ANDRADE MENDOZA, CHRISTOPHER IVAN" userId="0394222c-1dc6-4f11-b3a8-58ea073f2c3e" providerId="ADAL" clId="{24837B9D-1D9F-48B7-973C-386973C2ADA5}" dt="2022-11-27T23:20:53.298" v="3826" actId="478"/>
          <ac:spMkLst>
            <pc:docMk/>
            <pc:sldMk cId="0" sldId="279"/>
            <ac:spMk id="37" creationId="{246F9D5E-DC34-94B0-8EC8-79E0EE1081E6}"/>
          </ac:spMkLst>
        </pc:spChg>
        <pc:spChg chg="add del mod">
          <ac:chgData name="ANDRADE MENDOZA, CHRISTOPHER IVAN" userId="0394222c-1dc6-4f11-b3a8-58ea073f2c3e" providerId="ADAL" clId="{24837B9D-1D9F-48B7-973C-386973C2ADA5}" dt="2022-11-27T23:21:11.225" v="3830" actId="108"/>
          <ac:spMkLst>
            <pc:docMk/>
            <pc:sldMk cId="0" sldId="279"/>
            <ac:spMk id="38" creationId="{74E99648-786B-DFFB-C76B-CF041789C3B0}"/>
          </ac:spMkLst>
        </pc:spChg>
        <pc:spChg chg="del">
          <ac:chgData name="ANDRADE MENDOZA, CHRISTOPHER IVAN" userId="0394222c-1dc6-4f11-b3a8-58ea073f2c3e" providerId="ADAL" clId="{24837B9D-1D9F-48B7-973C-386973C2ADA5}" dt="2022-11-27T23:20:25.554" v="3820" actId="478"/>
          <ac:spMkLst>
            <pc:docMk/>
            <pc:sldMk cId="0" sldId="279"/>
            <ac:spMk id="2070"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72"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73"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74"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75"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76"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77"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78"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79"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80"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81"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82" creationId="{00000000-0000-0000-0000-000000000000}"/>
          </ac:spMkLst>
        </pc:spChg>
        <pc:spChg chg="del">
          <ac:chgData name="ANDRADE MENDOZA, CHRISTOPHER IVAN" userId="0394222c-1dc6-4f11-b3a8-58ea073f2c3e" providerId="ADAL" clId="{24837B9D-1D9F-48B7-973C-386973C2ADA5}" dt="2022-11-27T23:20:25.554" v="3820" actId="478"/>
          <ac:spMkLst>
            <pc:docMk/>
            <pc:sldMk cId="0" sldId="279"/>
            <ac:spMk id="2083" creationId="{00000000-0000-0000-0000-000000000000}"/>
          </ac:spMkLst>
        </pc:spChg>
        <pc:picChg chg="add del mod">
          <ac:chgData name="ANDRADE MENDOZA, CHRISTOPHER IVAN" userId="0394222c-1dc6-4f11-b3a8-58ea073f2c3e" providerId="ADAL" clId="{24837B9D-1D9F-48B7-973C-386973C2ADA5}" dt="2022-11-28T02:14:04.006" v="5200" actId="478"/>
          <ac:picMkLst>
            <pc:docMk/>
            <pc:sldMk cId="0" sldId="279"/>
            <ac:picMk id="40" creationId="{6567A4FF-B9CD-EAED-FEA6-C5EFF1B5F927}"/>
          </ac:picMkLst>
        </pc:picChg>
        <pc:picChg chg="add del mod">
          <ac:chgData name="ANDRADE MENDOZA, CHRISTOPHER IVAN" userId="0394222c-1dc6-4f11-b3a8-58ea073f2c3e" providerId="ADAL" clId="{24837B9D-1D9F-48B7-973C-386973C2ADA5}" dt="2022-11-28T02:14:29.781" v="5223" actId="478"/>
          <ac:picMkLst>
            <pc:docMk/>
            <pc:sldMk cId="0" sldId="279"/>
            <ac:picMk id="43" creationId="{9B590C87-AFB0-DF3E-BC1A-832CCDA8CE4F}"/>
          </ac:picMkLst>
        </pc:picChg>
        <pc:picChg chg="add mod">
          <ac:chgData name="ANDRADE MENDOZA, CHRISTOPHER IVAN" userId="0394222c-1dc6-4f11-b3a8-58ea073f2c3e" providerId="ADAL" clId="{24837B9D-1D9F-48B7-973C-386973C2ADA5}" dt="2022-11-28T02:16:33.840" v="5268" actId="1076"/>
          <ac:picMkLst>
            <pc:docMk/>
            <pc:sldMk cId="0" sldId="279"/>
            <ac:picMk id="49" creationId="{6BB800C4-D8F0-4DE7-E978-1B484293B42A}"/>
          </ac:picMkLst>
        </pc:picChg>
        <pc:picChg chg="add del mod">
          <ac:chgData name="ANDRADE MENDOZA, CHRISTOPHER IVAN" userId="0394222c-1dc6-4f11-b3a8-58ea073f2c3e" providerId="ADAL" clId="{24837B9D-1D9F-48B7-973C-386973C2ADA5}" dt="2022-11-28T02:16:12.863" v="5259" actId="478"/>
          <ac:picMkLst>
            <pc:docMk/>
            <pc:sldMk cId="0" sldId="279"/>
            <ac:picMk id="53" creationId="{F54BFBC2-691B-E0C9-DC49-E594A1E4797D}"/>
          </ac:picMkLst>
        </pc:picChg>
        <pc:picChg chg="add mod">
          <ac:chgData name="ANDRADE MENDOZA, CHRISTOPHER IVAN" userId="0394222c-1dc6-4f11-b3a8-58ea073f2c3e" providerId="ADAL" clId="{24837B9D-1D9F-48B7-973C-386973C2ADA5}" dt="2022-11-28T02:16:22.960" v="5263" actId="14100"/>
          <ac:picMkLst>
            <pc:docMk/>
            <pc:sldMk cId="0" sldId="279"/>
            <ac:picMk id="55" creationId="{7ACB4D15-A7B5-6602-C844-D77D647D88D3}"/>
          </ac:picMkLst>
        </pc:picChg>
        <pc:cxnChg chg="add mod">
          <ac:chgData name="ANDRADE MENDOZA, CHRISTOPHER IVAN" userId="0394222c-1dc6-4f11-b3a8-58ea073f2c3e" providerId="ADAL" clId="{24837B9D-1D9F-48B7-973C-386973C2ADA5}" dt="2022-11-27T23:20:28.884" v="3822"/>
          <ac:cxnSpMkLst>
            <pc:docMk/>
            <pc:sldMk cId="0" sldId="279"/>
            <ac:cxnSpMk id="30" creationId="{CCCA10F0-F266-84F0-8D76-2F136E3F5300}"/>
          </ac:cxnSpMkLst>
        </pc:cxnChg>
        <pc:cxnChg chg="add del mod">
          <ac:chgData name="ANDRADE MENDOZA, CHRISTOPHER IVAN" userId="0394222c-1dc6-4f11-b3a8-58ea073f2c3e" providerId="ADAL" clId="{24837B9D-1D9F-48B7-973C-386973C2ADA5}" dt="2022-11-28T02:16:10.816" v="5257" actId="478"/>
          <ac:cxnSpMkLst>
            <pc:docMk/>
            <pc:sldMk cId="0" sldId="279"/>
            <ac:cxnSpMk id="32" creationId="{564DE88A-83AB-AEBC-5E47-0A884DCD5E13}"/>
          </ac:cxnSpMkLst>
        </pc:cxnChg>
        <pc:cxnChg chg="add mod">
          <ac:chgData name="ANDRADE MENDOZA, CHRISTOPHER IVAN" userId="0394222c-1dc6-4f11-b3a8-58ea073f2c3e" providerId="ADAL" clId="{24837B9D-1D9F-48B7-973C-386973C2ADA5}" dt="2022-11-28T02:16:21.127" v="5262" actId="14100"/>
          <ac:cxnSpMkLst>
            <pc:docMk/>
            <pc:sldMk cId="0" sldId="279"/>
            <ac:cxnSpMk id="33" creationId="{C702757A-1CA3-E410-9ECB-DA6C6DE48EDF}"/>
          </ac:cxnSpMkLst>
        </pc:cxnChg>
        <pc:cxnChg chg="add mod">
          <ac:chgData name="ANDRADE MENDOZA, CHRISTOPHER IVAN" userId="0394222c-1dc6-4f11-b3a8-58ea073f2c3e" providerId="ADAL" clId="{24837B9D-1D9F-48B7-973C-386973C2ADA5}" dt="2022-11-28T02:16:31.793" v="5267" actId="14100"/>
          <ac:cxnSpMkLst>
            <pc:docMk/>
            <pc:sldMk cId="0" sldId="279"/>
            <ac:cxnSpMk id="35" creationId="{5CD55298-8F20-9FA6-C6CC-66FAF8C75F92}"/>
          </ac:cxnSpMkLst>
        </pc:cxnChg>
        <pc:cxnChg chg="del">
          <ac:chgData name="ANDRADE MENDOZA, CHRISTOPHER IVAN" userId="0394222c-1dc6-4f11-b3a8-58ea073f2c3e" providerId="ADAL" clId="{24837B9D-1D9F-48B7-973C-386973C2ADA5}" dt="2022-11-27T23:20:25.554" v="3820" actId="478"/>
          <ac:cxnSpMkLst>
            <pc:docMk/>
            <pc:sldMk cId="0" sldId="279"/>
            <ac:cxnSpMk id="2071" creationId="{00000000-0000-0000-0000-000000000000}"/>
          </ac:cxnSpMkLst>
        </pc:cxnChg>
        <pc:cxnChg chg="del">
          <ac:chgData name="ANDRADE MENDOZA, CHRISTOPHER IVAN" userId="0394222c-1dc6-4f11-b3a8-58ea073f2c3e" providerId="ADAL" clId="{24837B9D-1D9F-48B7-973C-386973C2ADA5}" dt="2022-11-27T23:20:25.554" v="3820" actId="478"/>
          <ac:cxnSpMkLst>
            <pc:docMk/>
            <pc:sldMk cId="0" sldId="279"/>
            <ac:cxnSpMk id="2084" creationId="{00000000-0000-0000-0000-000000000000}"/>
          </ac:cxnSpMkLst>
        </pc:cxnChg>
      </pc:sldChg>
      <pc:sldChg chg="del">
        <pc:chgData name="ANDRADE MENDOZA, CHRISTOPHER IVAN" userId="0394222c-1dc6-4f11-b3a8-58ea073f2c3e" providerId="ADAL" clId="{24837B9D-1D9F-48B7-973C-386973C2ADA5}" dt="2022-11-27T08:18:30.416" v="2813" actId="47"/>
        <pc:sldMkLst>
          <pc:docMk/>
          <pc:sldMk cId="0" sldId="280"/>
        </pc:sldMkLst>
      </pc:sldChg>
      <pc:sldChg chg="del">
        <pc:chgData name="ANDRADE MENDOZA, CHRISTOPHER IVAN" userId="0394222c-1dc6-4f11-b3a8-58ea073f2c3e" providerId="ADAL" clId="{24837B9D-1D9F-48B7-973C-386973C2ADA5}" dt="2022-11-27T08:18:16.972" v="2812" actId="47"/>
        <pc:sldMkLst>
          <pc:docMk/>
          <pc:sldMk cId="0" sldId="281"/>
        </pc:sldMkLst>
      </pc:sldChg>
      <pc:sldChg chg="delSp del mod ord">
        <pc:chgData name="ANDRADE MENDOZA, CHRISTOPHER IVAN" userId="0394222c-1dc6-4f11-b3a8-58ea073f2c3e" providerId="ADAL" clId="{24837B9D-1D9F-48B7-973C-386973C2ADA5}" dt="2022-11-27T08:16:10.099" v="2794" actId="47"/>
        <pc:sldMkLst>
          <pc:docMk/>
          <pc:sldMk cId="0" sldId="282"/>
        </pc:sldMkLst>
        <pc:grpChg chg="del">
          <ac:chgData name="ANDRADE MENDOZA, CHRISTOPHER IVAN" userId="0394222c-1dc6-4f11-b3a8-58ea073f2c3e" providerId="ADAL" clId="{24837B9D-1D9F-48B7-973C-386973C2ADA5}" dt="2022-11-27T08:15:52.688" v="2793" actId="21"/>
          <ac:grpSpMkLst>
            <pc:docMk/>
            <pc:sldMk cId="0" sldId="282"/>
            <ac:grpSpMk id="2117" creationId="{00000000-0000-0000-0000-000000000000}"/>
          </ac:grpSpMkLst>
        </pc:grpChg>
      </pc:sldChg>
      <pc:sldChg chg="del">
        <pc:chgData name="ANDRADE MENDOZA, CHRISTOPHER IVAN" userId="0394222c-1dc6-4f11-b3a8-58ea073f2c3e" providerId="ADAL" clId="{24837B9D-1D9F-48B7-973C-386973C2ADA5}" dt="2022-11-27T08:16:29.144" v="2795" actId="47"/>
        <pc:sldMkLst>
          <pc:docMk/>
          <pc:sldMk cId="0" sldId="283"/>
        </pc:sldMkLst>
      </pc:sldChg>
      <pc:sldChg chg="del">
        <pc:chgData name="ANDRADE MENDOZA, CHRISTOPHER IVAN" userId="0394222c-1dc6-4f11-b3a8-58ea073f2c3e" providerId="ADAL" clId="{24837B9D-1D9F-48B7-973C-386973C2ADA5}" dt="2022-11-27T08:16:30.658" v="2796" actId="47"/>
        <pc:sldMkLst>
          <pc:docMk/>
          <pc:sldMk cId="0" sldId="284"/>
        </pc:sldMkLst>
      </pc:sldChg>
      <pc:sldChg chg="modSp del mod">
        <pc:chgData name="ANDRADE MENDOZA, CHRISTOPHER IVAN" userId="0394222c-1dc6-4f11-b3a8-58ea073f2c3e" providerId="ADAL" clId="{24837B9D-1D9F-48B7-973C-386973C2ADA5}" dt="2022-11-27T08:18:07.898" v="2810" actId="47"/>
        <pc:sldMkLst>
          <pc:docMk/>
          <pc:sldMk cId="0" sldId="285"/>
        </pc:sldMkLst>
        <pc:spChg chg="mod">
          <ac:chgData name="ANDRADE MENDOZA, CHRISTOPHER IVAN" userId="0394222c-1dc6-4f11-b3a8-58ea073f2c3e" providerId="ADAL" clId="{24837B9D-1D9F-48B7-973C-386973C2ADA5}" dt="2022-11-27T04:55:58.141" v="317" actId="14100"/>
          <ac:spMkLst>
            <pc:docMk/>
            <pc:sldMk cId="0" sldId="285"/>
            <ac:spMk id="2152" creationId="{00000000-0000-0000-0000-000000000000}"/>
          </ac:spMkLst>
        </pc:spChg>
      </pc:sldChg>
      <pc:sldChg chg="add del">
        <pc:chgData name="ANDRADE MENDOZA, CHRISTOPHER IVAN" userId="0394222c-1dc6-4f11-b3a8-58ea073f2c3e" providerId="ADAL" clId="{24837B9D-1D9F-48B7-973C-386973C2ADA5}" dt="2022-11-27T08:16:43.738" v="2798" actId="47"/>
        <pc:sldMkLst>
          <pc:docMk/>
          <pc:sldMk cId="0" sldId="286"/>
        </pc:sldMkLst>
      </pc:sldChg>
      <pc:sldChg chg="del">
        <pc:chgData name="ANDRADE MENDOZA, CHRISTOPHER IVAN" userId="0394222c-1dc6-4f11-b3a8-58ea073f2c3e" providerId="ADAL" clId="{24837B9D-1D9F-48B7-973C-386973C2ADA5}" dt="2022-11-27T08:18:10.146" v="2811" actId="47"/>
        <pc:sldMkLst>
          <pc:docMk/>
          <pc:sldMk cId="0" sldId="287"/>
        </pc:sldMkLst>
      </pc:sldChg>
      <pc:sldChg chg="addSp modSp mod ord">
        <pc:chgData name="ANDRADE MENDOZA, CHRISTOPHER IVAN" userId="0394222c-1dc6-4f11-b3a8-58ea073f2c3e" providerId="ADAL" clId="{24837B9D-1D9F-48B7-973C-386973C2ADA5}" dt="2022-11-28T01:42:52.695" v="5071" actId="1582"/>
        <pc:sldMkLst>
          <pc:docMk/>
          <pc:sldMk cId="0" sldId="288"/>
        </pc:sldMkLst>
        <pc:spChg chg="mod">
          <ac:chgData name="ANDRADE MENDOZA, CHRISTOPHER IVAN" userId="0394222c-1dc6-4f11-b3a8-58ea073f2c3e" providerId="ADAL" clId="{24837B9D-1D9F-48B7-973C-386973C2ADA5}" dt="2022-11-27T23:19:47.137" v="3812" actId="6549"/>
          <ac:spMkLst>
            <pc:docMk/>
            <pc:sldMk cId="0" sldId="288"/>
            <ac:spMk id="2190" creationId="{00000000-0000-0000-0000-000000000000}"/>
          </ac:spMkLst>
        </pc:spChg>
        <pc:spChg chg="mod">
          <ac:chgData name="ANDRADE MENDOZA, CHRISTOPHER IVAN" userId="0394222c-1dc6-4f11-b3a8-58ea073f2c3e" providerId="ADAL" clId="{24837B9D-1D9F-48B7-973C-386973C2ADA5}" dt="2022-11-27T23:19:49.980" v="3813" actId="14100"/>
          <ac:spMkLst>
            <pc:docMk/>
            <pc:sldMk cId="0" sldId="288"/>
            <ac:spMk id="2191" creationId="{00000000-0000-0000-0000-000000000000}"/>
          </ac:spMkLst>
        </pc:spChg>
        <pc:picChg chg="add mod">
          <ac:chgData name="ANDRADE MENDOZA, CHRISTOPHER IVAN" userId="0394222c-1dc6-4f11-b3a8-58ea073f2c3e" providerId="ADAL" clId="{24837B9D-1D9F-48B7-973C-386973C2ADA5}" dt="2022-11-28T01:42:42.764" v="5070" actId="14100"/>
          <ac:picMkLst>
            <pc:docMk/>
            <pc:sldMk cId="0" sldId="288"/>
            <ac:picMk id="2" creationId="{43E5991C-4DA9-8BBE-2554-AFEC5DFFA247}"/>
          </ac:picMkLst>
        </pc:picChg>
        <pc:cxnChg chg="mod">
          <ac:chgData name="ANDRADE MENDOZA, CHRISTOPHER IVAN" userId="0394222c-1dc6-4f11-b3a8-58ea073f2c3e" providerId="ADAL" clId="{24837B9D-1D9F-48B7-973C-386973C2ADA5}" dt="2022-11-28T01:42:52.695" v="5071" actId="1582"/>
          <ac:cxnSpMkLst>
            <pc:docMk/>
            <pc:sldMk cId="0" sldId="288"/>
            <ac:cxnSpMk id="2192" creationId="{00000000-0000-0000-0000-000000000000}"/>
          </ac:cxnSpMkLst>
        </pc:cxnChg>
      </pc:sldChg>
      <pc:sldChg chg="modSp mod">
        <pc:chgData name="ANDRADE MENDOZA, CHRISTOPHER IVAN" userId="0394222c-1dc6-4f11-b3a8-58ea073f2c3e" providerId="ADAL" clId="{24837B9D-1D9F-48B7-973C-386973C2ADA5}" dt="2022-11-27T04:27:21.301" v="2" actId="1582"/>
        <pc:sldMkLst>
          <pc:docMk/>
          <pc:sldMk cId="1217044108" sldId="289"/>
        </pc:sldMkLst>
        <pc:cxnChg chg="mod">
          <ac:chgData name="ANDRADE MENDOZA, CHRISTOPHER IVAN" userId="0394222c-1dc6-4f11-b3a8-58ea073f2c3e" providerId="ADAL" clId="{24837B9D-1D9F-48B7-973C-386973C2ADA5}" dt="2022-11-27T04:27:21.301" v="2" actId="1582"/>
          <ac:cxnSpMkLst>
            <pc:docMk/>
            <pc:sldMk cId="1217044108" sldId="289"/>
            <ac:cxnSpMk id="275" creationId="{00000000-0000-0000-0000-000000000000}"/>
          </ac:cxnSpMkLst>
        </pc:cxnChg>
      </pc:sldChg>
      <pc:sldChg chg="addSp delSp modSp add mod">
        <pc:chgData name="ANDRADE MENDOZA, CHRISTOPHER IVAN" userId="0394222c-1dc6-4f11-b3a8-58ea073f2c3e" providerId="ADAL" clId="{24837B9D-1D9F-48B7-973C-386973C2ADA5}" dt="2022-11-27T04:34:07.585" v="132" actId="14100"/>
        <pc:sldMkLst>
          <pc:docMk/>
          <pc:sldMk cId="553626234" sldId="290"/>
        </pc:sldMkLst>
        <pc:spChg chg="del">
          <ac:chgData name="ANDRADE MENDOZA, CHRISTOPHER IVAN" userId="0394222c-1dc6-4f11-b3a8-58ea073f2c3e" providerId="ADAL" clId="{24837B9D-1D9F-48B7-973C-386973C2ADA5}" dt="2022-11-27T04:29:11.625" v="59" actId="478"/>
          <ac:spMkLst>
            <pc:docMk/>
            <pc:sldMk cId="553626234" sldId="290"/>
            <ac:spMk id="3" creationId="{720C8A51-5A30-1206-9AB4-D6775AA1B25D}"/>
          </ac:spMkLst>
        </pc:spChg>
        <pc:spChg chg="add del mod">
          <ac:chgData name="ANDRADE MENDOZA, CHRISTOPHER IVAN" userId="0394222c-1dc6-4f11-b3a8-58ea073f2c3e" providerId="ADAL" clId="{24837B9D-1D9F-48B7-973C-386973C2ADA5}" dt="2022-11-27T04:29:26.079" v="64" actId="478"/>
          <ac:spMkLst>
            <pc:docMk/>
            <pc:sldMk cId="553626234" sldId="290"/>
            <ac:spMk id="10" creationId="{2275B2C3-BE65-64BA-F486-28400E552525}"/>
          </ac:spMkLst>
        </pc:spChg>
        <pc:spChg chg="add del mod">
          <ac:chgData name="ANDRADE MENDOZA, CHRISTOPHER IVAN" userId="0394222c-1dc6-4f11-b3a8-58ea073f2c3e" providerId="ADAL" clId="{24837B9D-1D9F-48B7-973C-386973C2ADA5}" dt="2022-11-27T04:29:24.439" v="63" actId="478"/>
          <ac:spMkLst>
            <pc:docMk/>
            <pc:sldMk cId="553626234" sldId="290"/>
            <ac:spMk id="12" creationId="{5421F72C-E7BD-7791-FDD4-0D284645F3B7}"/>
          </ac:spMkLst>
        </pc:spChg>
        <pc:spChg chg="del">
          <ac:chgData name="ANDRADE MENDOZA, CHRISTOPHER IVAN" userId="0394222c-1dc6-4f11-b3a8-58ea073f2c3e" providerId="ADAL" clId="{24837B9D-1D9F-48B7-973C-386973C2ADA5}" dt="2022-11-27T04:29:17.831" v="62" actId="478"/>
          <ac:spMkLst>
            <pc:docMk/>
            <pc:sldMk cId="553626234" sldId="290"/>
            <ac:spMk id="178" creationId="{00000000-0000-0000-0000-000000000000}"/>
          </ac:spMkLst>
        </pc:spChg>
        <pc:spChg chg="del">
          <ac:chgData name="ANDRADE MENDOZA, CHRISTOPHER IVAN" userId="0394222c-1dc6-4f11-b3a8-58ea073f2c3e" providerId="ADAL" clId="{24837B9D-1D9F-48B7-973C-386973C2ADA5}" dt="2022-11-27T04:29:12.944" v="60" actId="478"/>
          <ac:spMkLst>
            <pc:docMk/>
            <pc:sldMk cId="553626234" sldId="290"/>
            <ac:spMk id="183" creationId="{00000000-0000-0000-0000-000000000000}"/>
          </ac:spMkLst>
        </pc:spChg>
        <pc:picChg chg="add mod modCrop">
          <ac:chgData name="ANDRADE MENDOZA, CHRISTOPHER IVAN" userId="0394222c-1dc6-4f11-b3a8-58ea073f2c3e" providerId="ADAL" clId="{24837B9D-1D9F-48B7-973C-386973C2ADA5}" dt="2022-11-27T04:32:27.753" v="116" actId="1076"/>
          <ac:picMkLst>
            <pc:docMk/>
            <pc:sldMk cId="553626234" sldId="290"/>
            <ac:picMk id="5" creationId="{E5E43C53-CA96-9C77-06C3-B3085E4CD1AA}"/>
          </ac:picMkLst>
        </pc:picChg>
        <pc:picChg chg="add mod modCrop">
          <ac:chgData name="ANDRADE MENDOZA, CHRISTOPHER IVAN" userId="0394222c-1dc6-4f11-b3a8-58ea073f2c3e" providerId="ADAL" clId="{24837B9D-1D9F-48B7-973C-386973C2ADA5}" dt="2022-11-27T04:32:25.605" v="115" actId="1076"/>
          <ac:picMkLst>
            <pc:docMk/>
            <pc:sldMk cId="553626234" sldId="290"/>
            <ac:picMk id="8" creationId="{CCB4313C-213B-194E-4228-D6C488E7FBD2}"/>
          </ac:picMkLst>
        </pc:picChg>
        <pc:picChg chg="add mod modCrop">
          <ac:chgData name="ANDRADE MENDOZA, CHRISTOPHER IVAN" userId="0394222c-1dc6-4f11-b3a8-58ea073f2c3e" providerId="ADAL" clId="{24837B9D-1D9F-48B7-973C-386973C2ADA5}" dt="2022-11-27T04:31:27.812" v="98" actId="1076"/>
          <ac:picMkLst>
            <pc:docMk/>
            <pc:sldMk cId="553626234" sldId="290"/>
            <ac:picMk id="14" creationId="{CB679998-760C-35D0-2C4C-B0338CC6CEFE}"/>
          </ac:picMkLst>
        </pc:picChg>
        <pc:picChg chg="add mod">
          <ac:chgData name="ANDRADE MENDOZA, CHRISTOPHER IVAN" userId="0394222c-1dc6-4f11-b3a8-58ea073f2c3e" providerId="ADAL" clId="{24837B9D-1D9F-48B7-973C-386973C2ADA5}" dt="2022-11-27T04:31:26.419" v="97" actId="1076"/>
          <ac:picMkLst>
            <pc:docMk/>
            <pc:sldMk cId="553626234" sldId="290"/>
            <ac:picMk id="16" creationId="{13BDBF4C-B1A8-3705-F10B-C495FBCA5294}"/>
          </ac:picMkLst>
        </pc:picChg>
        <pc:picChg chg="add mod">
          <ac:chgData name="ANDRADE MENDOZA, CHRISTOPHER IVAN" userId="0394222c-1dc6-4f11-b3a8-58ea073f2c3e" providerId="ADAL" clId="{24837B9D-1D9F-48B7-973C-386973C2ADA5}" dt="2022-11-27T04:31:50.448" v="106" actId="14100"/>
          <ac:picMkLst>
            <pc:docMk/>
            <pc:sldMk cId="553626234" sldId="290"/>
            <ac:picMk id="20" creationId="{0ED554DC-FC8D-B0C7-8A37-2AFB159F1930}"/>
          </ac:picMkLst>
        </pc:picChg>
        <pc:picChg chg="del mod">
          <ac:chgData name="ANDRADE MENDOZA, CHRISTOPHER IVAN" userId="0394222c-1dc6-4f11-b3a8-58ea073f2c3e" providerId="ADAL" clId="{24837B9D-1D9F-48B7-973C-386973C2ADA5}" dt="2022-11-27T04:28:13.278" v="8" actId="478"/>
          <ac:picMkLst>
            <pc:docMk/>
            <pc:sldMk cId="553626234" sldId="290"/>
            <ac:picMk id="3076" creationId="{4AEDE64A-3489-9B33-8C6E-1B72503A176B}"/>
          </ac:picMkLst>
        </pc:picChg>
        <pc:picChg chg="del">
          <ac:chgData name="ANDRADE MENDOZA, CHRISTOPHER IVAN" userId="0394222c-1dc6-4f11-b3a8-58ea073f2c3e" providerId="ADAL" clId="{24837B9D-1D9F-48B7-973C-386973C2ADA5}" dt="2022-11-27T04:30:32.092" v="77" actId="478"/>
          <ac:picMkLst>
            <pc:docMk/>
            <pc:sldMk cId="553626234" sldId="290"/>
            <ac:picMk id="3078" creationId="{80DF9940-264D-4340-A007-893A0F1408EC}"/>
          </ac:picMkLst>
        </pc:picChg>
        <pc:picChg chg="del mod">
          <ac:chgData name="ANDRADE MENDOZA, CHRISTOPHER IVAN" userId="0394222c-1dc6-4f11-b3a8-58ea073f2c3e" providerId="ADAL" clId="{24837B9D-1D9F-48B7-973C-386973C2ADA5}" dt="2022-11-27T04:28:49.440" v="49" actId="478"/>
          <ac:picMkLst>
            <pc:docMk/>
            <pc:sldMk cId="553626234" sldId="290"/>
            <ac:picMk id="3080" creationId="{EB0F88D3-5B78-47EC-CF02-EFEE0CA36667}"/>
          </ac:picMkLst>
        </pc:picChg>
        <pc:picChg chg="del mod">
          <ac:chgData name="ANDRADE MENDOZA, CHRISTOPHER IVAN" userId="0394222c-1dc6-4f11-b3a8-58ea073f2c3e" providerId="ADAL" clId="{24837B9D-1D9F-48B7-973C-386973C2ADA5}" dt="2022-11-27T04:30:31.284" v="76" actId="478"/>
          <ac:picMkLst>
            <pc:docMk/>
            <pc:sldMk cId="553626234" sldId="290"/>
            <ac:picMk id="3082" creationId="{0CFDB202-C869-40C4-B515-F21A3969AEE6}"/>
          </ac:picMkLst>
        </pc:picChg>
        <pc:cxnChg chg="mod">
          <ac:chgData name="ANDRADE MENDOZA, CHRISTOPHER IVAN" userId="0394222c-1dc6-4f11-b3a8-58ea073f2c3e" providerId="ADAL" clId="{24837B9D-1D9F-48B7-973C-386973C2ADA5}" dt="2022-11-27T04:33:47.050" v="124" actId="14100"/>
          <ac:cxnSpMkLst>
            <pc:docMk/>
            <pc:sldMk cId="553626234" sldId="290"/>
            <ac:cxnSpMk id="17" creationId="{4FABCBD9-7FF3-4D3A-3833-21787FCEFBBD}"/>
          </ac:cxnSpMkLst>
        </pc:cxnChg>
        <pc:cxnChg chg="mod">
          <ac:chgData name="ANDRADE MENDOZA, CHRISTOPHER IVAN" userId="0394222c-1dc6-4f11-b3a8-58ea073f2c3e" providerId="ADAL" clId="{24837B9D-1D9F-48B7-973C-386973C2ADA5}" dt="2022-11-27T04:33:56.746" v="128" actId="14100"/>
          <ac:cxnSpMkLst>
            <pc:docMk/>
            <pc:sldMk cId="553626234" sldId="290"/>
            <ac:cxnSpMk id="18" creationId="{3E943293-FB66-4011-01D9-8A38B83F3C35}"/>
          </ac:cxnSpMkLst>
        </pc:cxnChg>
        <pc:cxnChg chg="mod">
          <ac:chgData name="ANDRADE MENDOZA, CHRISTOPHER IVAN" userId="0394222c-1dc6-4f11-b3a8-58ea073f2c3e" providerId="ADAL" clId="{24837B9D-1D9F-48B7-973C-386973C2ADA5}" dt="2022-11-27T04:33:43.858" v="123" actId="14100"/>
          <ac:cxnSpMkLst>
            <pc:docMk/>
            <pc:sldMk cId="553626234" sldId="290"/>
            <ac:cxnSpMk id="22" creationId="{BA2C5258-CABE-6DC4-5BA7-2779334D8F78}"/>
          </ac:cxnSpMkLst>
        </pc:cxnChg>
        <pc:cxnChg chg="add mod">
          <ac:chgData name="ANDRADE MENDOZA, CHRISTOPHER IVAN" userId="0394222c-1dc6-4f11-b3a8-58ea073f2c3e" providerId="ADAL" clId="{24837B9D-1D9F-48B7-973C-386973C2ADA5}" dt="2022-11-27T04:34:07.585" v="132" actId="14100"/>
          <ac:cxnSpMkLst>
            <pc:docMk/>
            <pc:sldMk cId="553626234" sldId="290"/>
            <ac:cxnSpMk id="30" creationId="{3DE5538C-FA4B-1383-9DC4-30BC51145236}"/>
          </ac:cxnSpMkLst>
        </pc:cxnChg>
        <pc:cxnChg chg="del">
          <ac:chgData name="ANDRADE MENDOZA, CHRISTOPHER IVAN" userId="0394222c-1dc6-4f11-b3a8-58ea073f2c3e" providerId="ADAL" clId="{24837B9D-1D9F-48B7-973C-386973C2ADA5}" dt="2022-11-27T04:29:13.847" v="61" actId="478"/>
          <ac:cxnSpMkLst>
            <pc:docMk/>
            <pc:sldMk cId="553626234" sldId="290"/>
            <ac:cxnSpMk id="187" creationId="{00000000-0000-0000-0000-000000000000}"/>
          </ac:cxnSpMkLst>
        </pc:cxnChg>
      </pc:sldChg>
      <pc:sldChg chg="modSp add mod ord">
        <pc:chgData name="ANDRADE MENDOZA, CHRISTOPHER IVAN" userId="0394222c-1dc6-4f11-b3a8-58ea073f2c3e" providerId="ADAL" clId="{24837B9D-1D9F-48B7-973C-386973C2ADA5}" dt="2022-11-27T04:28:42.802" v="46" actId="20577"/>
        <pc:sldMkLst>
          <pc:docMk/>
          <pc:sldMk cId="4069730980" sldId="291"/>
        </pc:sldMkLst>
        <pc:spChg chg="mod">
          <ac:chgData name="ANDRADE MENDOZA, CHRISTOPHER IVAN" userId="0394222c-1dc6-4f11-b3a8-58ea073f2c3e" providerId="ADAL" clId="{24837B9D-1D9F-48B7-973C-386973C2ADA5}" dt="2022-11-27T04:28:42.802" v="46" actId="20577"/>
          <ac:spMkLst>
            <pc:docMk/>
            <pc:sldMk cId="4069730980" sldId="291"/>
            <ac:spMk id="273" creationId="{00000000-0000-0000-0000-000000000000}"/>
          </ac:spMkLst>
        </pc:spChg>
      </pc:sldChg>
      <pc:sldChg chg="add del">
        <pc:chgData name="ANDRADE MENDOZA, CHRISTOPHER IVAN" userId="0394222c-1dc6-4f11-b3a8-58ea073f2c3e" providerId="ADAL" clId="{24837B9D-1D9F-48B7-973C-386973C2ADA5}" dt="2022-11-27T08:16:40.782" v="2797" actId="47"/>
        <pc:sldMkLst>
          <pc:docMk/>
          <pc:sldMk cId="0" sldId="292"/>
        </pc:sldMkLst>
      </pc:sldChg>
      <pc:sldChg chg="add del ord">
        <pc:chgData name="ANDRADE MENDOZA, CHRISTOPHER IVAN" userId="0394222c-1dc6-4f11-b3a8-58ea073f2c3e" providerId="ADAL" clId="{24837B9D-1D9F-48B7-973C-386973C2ADA5}" dt="2022-11-27T22:55:57.825" v="2818" actId="47"/>
        <pc:sldMkLst>
          <pc:docMk/>
          <pc:sldMk cId="0" sldId="293"/>
        </pc:sldMkLst>
      </pc:sldChg>
      <pc:sldChg chg="addSp delSp modSp add del mod ord">
        <pc:chgData name="ANDRADE MENDOZA, CHRISTOPHER IVAN" userId="0394222c-1dc6-4f11-b3a8-58ea073f2c3e" providerId="ADAL" clId="{24837B9D-1D9F-48B7-973C-386973C2ADA5}" dt="2022-11-27T23:12:10.410" v="3189" actId="47"/>
        <pc:sldMkLst>
          <pc:docMk/>
          <pc:sldMk cId="0" sldId="294"/>
        </pc:sldMkLst>
        <pc:spChg chg="add del mod">
          <ac:chgData name="ANDRADE MENDOZA, CHRISTOPHER IVAN" userId="0394222c-1dc6-4f11-b3a8-58ea073f2c3e" providerId="ADAL" clId="{24837B9D-1D9F-48B7-973C-386973C2ADA5}" dt="2022-11-27T23:00:16.858" v="2914" actId="478"/>
          <ac:spMkLst>
            <pc:docMk/>
            <pc:sldMk cId="0" sldId="294"/>
            <ac:spMk id="2" creationId="{F80F6BF6-1703-9E1C-E3C4-12D7DA5720C1}"/>
          </ac:spMkLst>
        </pc:spChg>
        <pc:spChg chg="mod">
          <ac:chgData name="ANDRADE MENDOZA, CHRISTOPHER IVAN" userId="0394222c-1dc6-4f11-b3a8-58ea073f2c3e" providerId="ADAL" clId="{24837B9D-1D9F-48B7-973C-386973C2ADA5}" dt="2022-11-27T22:56:53.413" v="2824" actId="14100"/>
          <ac:spMkLst>
            <pc:docMk/>
            <pc:sldMk cId="0" sldId="294"/>
            <ac:spMk id="553" creationId="{00000000-0000-0000-0000-000000000000}"/>
          </ac:spMkLst>
        </pc:spChg>
        <pc:spChg chg="add del mod">
          <ac:chgData name="ANDRADE MENDOZA, CHRISTOPHER IVAN" userId="0394222c-1dc6-4f11-b3a8-58ea073f2c3e" providerId="ADAL" clId="{24837B9D-1D9F-48B7-973C-386973C2ADA5}" dt="2022-11-27T22:56:18.081" v="2821" actId="478"/>
          <ac:spMkLst>
            <pc:docMk/>
            <pc:sldMk cId="0" sldId="294"/>
            <ac:spMk id="556" creationId="{00000000-0000-0000-0000-000000000000}"/>
          </ac:spMkLst>
        </pc:spChg>
      </pc:sldChg>
      <pc:sldChg chg="add del ord">
        <pc:chgData name="ANDRADE MENDOZA, CHRISTOPHER IVAN" userId="0394222c-1dc6-4f11-b3a8-58ea073f2c3e" providerId="ADAL" clId="{24837B9D-1D9F-48B7-973C-386973C2ADA5}" dt="2022-11-27T23:17:13.290" v="3512" actId="47"/>
        <pc:sldMkLst>
          <pc:docMk/>
          <pc:sldMk cId="0" sldId="295"/>
        </pc:sldMkLst>
      </pc:sldChg>
      <pc:sldChg chg="add del ord">
        <pc:chgData name="ANDRADE MENDOZA, CHRISTOPHER IVAN" userId="0394222c-1dc6-4f11-b3a8-58ea073f2c3e" providerId="ADAL" clId="{24837B9D-1D9F-48B7-973C-386973C2ADA5}" dt="2022-11-27T23:19:33.905" v="3807" actId="47"/>
        <pc:sldMkLst>
          <pc:docMk/>
          <pc:sldMk cId="0" sldId="296"/>
        </pc:sldMkLst>
      </pc:sldChg>
      <pc:sldChg chg="addSp delSp modSp add mod ord">
        <pc:chgData name="ANDRADE MENDOZA, CHRISTOPHER IVAN" userId="0394222c-1dc6-4f11-b3a8-58ea073f2c3e" providerId="ADAL" clId="{24837B9D-1D9F-48B7-973C-386973C2ADA5}" dt="2022-11-27T05:02:32.001" v="346" actId="1076"/>
        <pc:sldMkLst>
          <pc:docMk/>
          <pc:sldMk cId="2620401668" sldId="297"/>
        </pc:sldMkLst>
        <pc:spChg chg="mod">
          <ac:chgData name="ANDRADE MENDOZA, CHRISTOPHER IVAN" userId="0394222c-1dc6-4f11-b3a8-58ea073f2c3e" providerId="ADAL" clId="{24837B9D-1D9F-48B7-973C-386973C2ADA5}" dt="2022-11-27T05:00:59.103" v="333" actId="20577"/>
          <ac:spMkLst>
            <pc:docMk/>
            <pc:sldMk cId="2620401668" sldId="297"/>
            <ac:spMk id="214" creationId="{00000000-0000-0000-0000-000000000000}"/>
          </ac:spMkLst>
        </pc:spChg>
        <pc:spChg chg="mod">
          <ac:chgData name="ANDRADE MENDOZA, CHRISTOPHER IVAN" userId="0394222c-1dc6-4f11-b3a8-58ea073f2c3e" providerId="ADAL" clId="{24837B9D-1D9F-48B7-973C-386973C2ADA5}" dt="2022-11-27T05:02:09.475" v="342" actId="20577"/>
          <ac:spMkLst>
            <pc:docMk/>
            <pc:sldMk cId="2620401668" sldId="297"/>
            <ac:spMk id="215" creationId="{00000000-0000-0000-0000-000000000000}"/>
          </ac:spMkLst>
        </pc:spChg>
        <pc:picChg chg="add mod">
          <ac:chgData name="ANDRADE MENDOZA, CHRISTOPHER IVAN" userId="0394222c-1dc6-4f11-b3a8-58ea073f2c3e" providerId="ADAL" clId="{24837B9D-1D9F-48B7-973C-386973C2ADA5}" dt="2022-11-27T05:02:32.001" v="346" actId="1076"/>
          <ac:picMkLst>
            <pc:docMk/>
            <pc:sldMk cId="2620401668" sldId="297"/>
            <ac:picMk id="2" creationId="{7BDFA5C2-B1E0-2EA2-9E56-3025D3BF6BB7}"/>
          </ac:picMkLst>
        </pc:picChg>
        <pc:picChg chg="del">
          <ac:chgData name="ANDRADE MENDOZA, CHRISTOPHER IVAN" userId="0394222c-1dc6-4f11-b3a8-58ea073f2c3e" providerId="ADAL" clId="{24837B9D-1D9F-48B7-973C-386973C2ADA5}" dt="2022-11-27T05:02:13.125" v="343" actId="478"/>
          <ac:picMkLst>
            <pc:docMk/>
            <pc:sldMk cId="2620401668" sldId="297"/>
            <ac:picMk id="1028" creationId="{A1627C12-1EBE-F975-0BB9-95D99CE808A4}"/>
          </ac:picMkLst>
        </pc:picChg>
      </pc:sldChg>
      <pc:sldChg chg="addSp delSp modSp add mod">
        <pc:chgData name="ANDRADE MENDOZA, CHRISTOPHER IVAN" userId="0394222c-1dc6-4f11-b3a8-58ea073f2c3e" providerId="ADAL" clId="{24837B9D-1D9F-48B7-973C-386973C2ADA5}" dt="2022-11-27T05:05:46.975" v="376" actId="1076"/>
        <pc:sldMkLst>
          <pc:docMk/>
          <pc:sldMk cId="494952552" sldId="300"/>
        </pc:sldMkLst>
        <pc:spChg chg="mod">
          <ac:chgData name="ANDRADE MENDOZA, CHRISTOPHER IVAN" userId="0394222c-1dc6-4f11-b3a8-58ea073f2c3e" providerId="ADAL" clId="{24837B9D-1D9F-48B7-973C-386973C2ADA5}" dt="2022-11-27T05:04:36.391" v="367" actId="14100"/>
          <ac:spMkLst>
            <pc:docMk/>
            <pc:sldMk cId="494952552" sldId="300"/>
            <ac:spMk id="214" creationId="{00000000-0000-0000-0000-000000000000}"/>
          </ac:spMkLst>
        </pc:spChg>
        <pc:spChg chg="mod">
          <ac:chgData name="ANDRADE MENDOZA, CHRISTOPHER IVAN" userId="0394222c-1dc6-4f11-b3a8-58ea073f2c3e" providerId="ADAL" clId="{24837B9D-1D9F-48B7-973C-386973C2ADA5}" dt="2022-11-27T05:05:11.842" v="371" actId="20577"/>
          <ac:spMkLst>
            <pc:docMk/>
            <pc:sldMk cId="494952552" sldId="300"/>
            <ac:spMk id="215" creationId="{00000000-0000-0000-0000-000000000000}"/>
          </ac:spMkLst>
        </pc:spChg>
        <pc:picChg chg="del mod">
          <ac:chgData name="ANDRADE MENDOZA, CHRISTOPHER IVAN" userId="0394222c-1dc6-4f11-b3a8-58ea073f2c3e" providerId="ADAL" clId="{24837B9D-1D9F-48B7-973C-386973C2ADA5}" dt="2022-11-27T05:05:41.011" v="372" actId="478"/>
          <ac:picMkLst>
            <pc:docMk/>
            <pc:sldMk cId="494952552" sldId="300"/>
            <ac:picMk id="2" creationId="{7BDFA5C2-B1E0-2EA2-9E56-3025D3BF6BB7}"/>
          </ac:picMkLst>
        </pc:picChg>
        <pc:picChg chg="add mod">
          <ac:chgData name="ANDRADE MENDOZA, CHRISTOPHER IVAN" userId="0394222c-1dc6-4f11-b3a8-58ea073f2c3e" providerId="ADAL" clId="{24837B9D-1D9F-48B7-973C-386973C2ADA5}" dt="2022-11-27T05:05:46.975" v="376" actId="1076"/>
          <ac:picMkLst>
            <pc:docMk/>
            <pc:sldMk cId="494952552" sldId="300"/>
            <ac:picMk id="6146" creationId="{54A6E222-630C-0FC3-AFC4-44EC099FC032}"/>
          </ac:picMkLst>
        </pc:picChg>
        <pc:cxnChg chg="mod">
          <ac:chgData name="ANDRADE MENDOZA, CHRISTOPHER IVAN" userId="0394222c-1dc6-4f11-b3a8-58ea073f2c3e" providerId="ADAL" clId="{24837B9D-1D9F-48B7-973C-386973C2ADA5}" dt="2022-11-27T05:04:11.565" v="350" actId="1076"/>
          <ac:cxnSpMkLst>
            <pc:docMk/>
            <pc:sldMk cId="494952552" sldId="300"/>
            <ac:cxnSpMk id="216" creationId="{00000000-0000-0000-0000-000000000000}"/>
          </ac:cxnSpMkLst>
        </pc:cxnChg>
      </pc:sldChg>
      <pc:sldChg chg="addSp delSp modSp add mod ord">
        <pc:chgData name="ANDRADE MENDOZA, CHRISTOPHER IVAN" userId="0394222c-1dc6-4f11-b3a8-58ea073f2c3e" providerId="ADAL" clId="{24837B9D-1D9F-48B7-973C-386973C2ADA5}" dt="2022-11-27T05:15:43.320" v="608" actId="22"/>
        <pc:sldMkLst>
          <pc:docMk/>
          <pc:sldMk cId="1416353894" sldId="302"/>
        </pc:sldMkLst>
        <pc:spChg chg="add del mod">
          <ac:chgData name="ANDRADE MENDOZA, CHRISTOPHER IVAN" userId="0394222c-1dc6-4f11-b3a8-58ea073f2c3e" providerId="ADAL" clId="{24837B9D-1D9F-48B7-973C-386973C2ADA5}" dt="2022-11-27T05:14:09.819" v="571" actId="478"/>
          <ac:spMkLst>
            <pc:docMk/>
            <pc:sldMk cId="1416353894" sldId="302"/>
            <ac:spMk id="3" creationId="{7480FE11-3565-25BA-4640-F5B88B1DD418}"/>
          </ac:spMkLst>
        </pc:spChg>
        <pc:spChg chg="add del mod">
          <ac:chgData name="ANDRADE MENDOZA, CHRISTOPHER IVAN" userId="0394222c-1dc6-4f11-b3a8-58ea073f2c3e" providerId="ADAL" clId="{24837B9D-1D9F-48B7-973C-386973C2ADA5}" dt="2022-11-27T05:14:09.819" v="571" actId="478"/>
          <ac:spMkLst>
            <pc:docMk/>
            <pc:sldMk cId="1416353894" sldId="302"/>
            <ac:spMk id="5" creationId="{B4A0F8FD-C437-609D-5FBA-A2B6A1C363C1}"/>
          </ac:spMkLst>
        </pc:spChg>
        <pc:spChg chg="add del mod">
          <ac:chgData name="ANDRADE MENDOZA, CHRISTOPHER IVAN" userId="0394222c-1dc6-4f11-b3a8-58ea073f2c3e" providerId="ADAL" clId="{24837B9D-1D9F-48B7-973C-386973C2ADA5}" dt="2022-11-27T05:14:09.819" v="571" actId="478"/>
          <ac:spMkLst>
            <pc:docMk/>
            <pc:sldMk cId="1416353894" sldId="302"/>
            <ac:spMk id="7" creationId="{47B6F35A-5305-103B-517F-371AF4D4A280}"/>
          </ac:spMkLst>
        </pc:spChg>
        <pc:spChg chg="add del mod">
          <ac:chgData name="ANDRADE MENDOZA, CHRISTOPHER IVAN" userId="0394222c-1dc6-4f11-b3a8-58ea073f2c3e" providerId="ADAL" clId="{24837B9D-1D9F-48B7-973C-386973C2ADA5}" dt="2022-11-27T05:14:09.819" v="571" actId="478"/>
          <ac:spMkLst>
            <pc:docMk/>
            <pc:sldMk cId="1416353894" sldId="302"/>
            <ac:spMk id="9" creationId="{2B75F5D2-C844-A0FB-F0EF-87211092324F}"/>
          </ac:spMkLst>
        </pc:spChg>
        <pc:spChg chg="add del mod">
          <ac:chgData name="ANDRADE MENDOZA, CHRISTOPHER IVAN" userId="0394222c-1dc6-4f11-b3a8-58ea073f2c3e" providerId="ADAL" clId="{24837B9D-1D9F-48B7-973C-386973C2ADA5}" dt="2022-11-27T05:14:09.819" v="571" actId="478"/>
          <ac:spMkLst>
            <pc:docMk/>
            <pc:sldMk cId="1416353894" sldId="302"/>
            <ac:spMk id="11" creationId="{282A0742-177D-79F5-7058-642DFC728D3C}"/>
          </ac:spMkLst>
        </pc:spChg>
        <pc:spChg chg="add del mod">
          <ac:chgData name="ANDRADE MENDOZA, CHRISTOPHER IVAN" userId="0394222c-1dc6-4f11-b3a8-58ea073f2c3e" providerId="ADAL" clId="{24837B9D-1D9F-48B7-973C-386973C2ADA5}" dt="2022-11-27T05:14:09.819" v="571" actId="478"/>
          <ac:spMkLst>
            <pc:docMk/>
            <pc:sldMk cId="1416353894" sldId="302"/>
            <ac:spMk id="13" creationId="{A7C08B4C-BA0F-63FF-B0CC-A35EAACED862}"/>
          </ac:spMkLst>
        </pc:spChg>
        <pc:spChg chg="add del mod">
          <ac:chgData name="ANDRADE MENDOZA, CHRISTOPHER IVAN" userId="0394222c-1dc6-4f11-b3a8-58ea073f2c3e" providerId="ADAL" clId="{24837B9D-1D9F-48B7-973C-386973C2ADA5}" dt="2022-11-27T05:14:09.819" v="571" actId="478"/>
          <ac:spMkLst>
            <pc:docMk/>
            <pc:sldMk cId="1416353894" sldId="302"/>
            <ac:spMk id="15" creationId="{7BF22E4D-625F-F55D-36ED-FD03B2F8AA11}"/>
          </ac:spMkLst>
        </pc:spChg>
        <pc:spChg chg="add del mod">
          <ac:chgData name="ANDRADE MENDOZA, CHRISTOPHER IVAN" userId="0394222c-1dc6-4f11-b3a8-58ea073f2c3e" providerId="ADAL" clId="{24837B9D-1D9F-48B7-973C-386973C2ADA5}" dt="2022-11-27T05:14:09.819" v="571" actId="478"/>
          <ac:spMkLst>
            <pc:docMk/>
            <pc:sldMk cId="1416353894" sldId="302"/>
            <ac:spMk id="17" creationId="{997A6CB3-E1ED-2A2D-EA8A-9C847F394EC3}"/>
          </ac:spMkLst>
        </pc:spChg>
        <pc:spChg chg="mod">
          <ac:chgData name="ANDRADE MENDOZA, CHRISTOPHER IVAN" userId="0394222c-1dc6-4f11-b3a8-58ea073f2c3e" providerId="ADAL" clId="{24837B9D-1D9F-48B7-973C-386973C2ADA5}" dt="2022-11-27T05:15:32.061" v="605" actId="6549"/>
          <ac:spMkLst>
            <pc:docMk/>
            <pc:sldMk cId="1416353894" sldId="302"/>
            <ac:spMk id="2097" creationId="{00000000-0000-0000-0000-000000000000}"/>
          </ac:spMkLst>
        </pc:spChg>
        <pc:spChg chg="del">
          <ac:chgData name="ANDRADE MENDOZA, CHRISTOPHER IVAN" userId="0394222c-1dc6-4f11-b3a8-58ea073f2c3e" providerId="ADAL" clId="{24837B9D-1D9F-48B7-973C-386973C2ADA5}" dt="2022-11-27T05:14:06.373" v="570" actId="478"/>
          <ac:spMkLst>
            <pc:docMk/>
            <pc:sldMk cId="1416353894" sldId="302"/>
            <ac:spMk id="2098" creationId="{00000000-0000-0000-0000-000000000000}"/>
          </ac:spMkLst>
        </pc:spChg>
        <pc:spChg chg="del">
          <ac:chgData name="ANDRADE MENDOZA, CHRISTOPHER IVAN" userId="0394222c-1dc6-4f11-b3a8-58ea073f2c3e" providerId="ADAL" clId="{24837B9D-1D9F-48B7-973C-386973C2ADA5}" dt="2022-11-27T05:14:06.373" v="570" actId="478"/>
          <ac:spMkLst>
            <pc:docMk/>
            <pc:sldMk cId="1416353894" sldId="302"/>
            <ac:spMk id="2099" creationId="{00000000-0000-0000-0000-000000000000}"/>
          </ac:spMkLst>
        </pc:spChg>
        <pc:spChg chg="del">
          <ac:chgData name="ANDRADE MENDOZA, CHRISTOPHER IVAN" userId="0394222c-1dc6-4f11-b3a8-58ea073f2c3e" providerId="ADAL" clId="{24837B9D-1D9F-48B7-973C-386973C2ADA5}" dt="2022-11-27T05:14:06.373" v="570" actId="478"/>
          <ac:spMkLst>
            <pc:docMk/>
            <pc:sldMk cId="1416353894" sldId="302"/>
            <ac:spMk id="2100" creationId="{00000000-0000-0000-0000-000000000000}"/>
          </ac:spMkLst>
        </pc:spChg>
        <pc:spChg chg="del">
          <ac:chgData name="ANDRADE MENDOZA, CHRISTOPHER IVAN" userId="0394222c-1dc6-4f11-b3a8-58ea073f2c3e" providerId="ADAL" clId="{24837B9D-1D9F-48B7-973C-386973C2ADA5}" dt="2022-11-27T05:14:06.373" v="570" actId="478"/>
          <ac:spMkLst>
            <pc:docMk/>
            <pc:sldMk cId="1416353894" sldId="302"/>
            <ac:spMk id="2101" creationId="{00000000-0000-0000-0000-000000000000}"/>
          </ac:spMkLst>
        </pc:spChg>
        <pc:spChg chg="del">
          <ac:chgData name="ANDRADE MENDOZA, CHRISTOPHER IVAN" userId="0394222c-1dc6-4f11-b3a8-58ea073f2c3e" providerId="ADAL" clId="{24837B9D-1D9F-48B7-973C-386973C2ADA5}" dt="2022-11-27T05:14:06.373" v="570" actId="478"/>
          <ac:spMkLst>
            <pc:docMk/>
            <pc:sldMk cId="1416353894" sldId="302"/>
            <ac:spMk id="2102" creationId="{00000000-0000-0000-0000-000000000000}"/>
          </ac:spMkLst>
        </pc:spChg>
        <pc:spChg chg="del">
          <ac:chgData name="ANDRADE MENDOZA, CHRISTOPHER IVAN" userId="0394222c-1dc6-4f11-b3a8-58ea073f2c3e" providerId="ADAL" clId="{24837B9D-1D9F-48B7-973C-386973C2ADA5}" dt="2022-11-27T05:14:06.373" v="570" actId="478"/>
          <ac:spMkLst>
            <pc:docMk/>
            <pc:sldMk cId="1416353894" sldId="302"/>
            <ac:spMk id="2103" creationId="{00000000-0000-0000-0000-000000000000}"/>
          </ac:spMkLst>
        </pc:spChg>
        <pc:spChg chg="del">
          <ac:chgData name="ANDRADE MENDOZA, CHRISTOPHER IVAN" userId="0394222c-1dc6-4f11-b3a8-58ea073f2c3e" providerId="ADAL" clId="{24837B9D-1D9F-48B7-973C-386973C2ADA5}" dt="2022-11-27T05:14:06.373" v="570" actId="478"/>
          <ac:spMkLst>
            <pc:docMk/>
            <pc:sldMk cId="1416353894" sldId="302"/>
            <ac:spMk id="2104" creationId="{00000000-0000-0000-0000-000000000000}"/>
          </ac:spMkLst>
        </pc:spChg>
        <pc:spChg chg="del">
          <ac:chgData name="ANDRADE MENDOZA, CHRISTOPHER IVAN" userId="0394222c-1dc6-4f11-b3a8-58ea073f2c3e" providerId="ADAL" clId="{24837B9D-1D9F-48B7-973C-386973C2ADA5}" dt="2022-11-27T05:14:06.373" v="570" actId="478"/>
          <ac:spMkLst>
            <pc:docMk/>
            <pc:sldMk cId="1416353894" sldId="302"/>
            <ac:spMk id="2105" creationId="{00000000-0000-0000-0000-000000000000}"/>
          </ac:spMkLst>
        </pc:spChg>
        <pc:picChg chg="add mod">
          <ac:chgData name="ANDRADE MENDOZA, CHRISTOPHER IVAN" userId="0394222c-1dc6-4f11-b3a8-58ea073f2c3e" providerId="ADAL" clId="{24837B9D-1D9F-48B7-973C-386973C2ADA5}" dt="2022-11-27T05:15:35.451" v="606" actId="14100"/>
          <ac:picMkLst>
            <pc:docMk/>
            <pc:sldMk cId="1416353894" sldId="302"/>
            <ac:picMk id="19" creationId="{62469661-B245-10D4-2C9E-EB952BCAB338}"/>
          </ac:picMkLst>
        </pc:picChg>
        <pc:picChg chg="add del">
          <ac:chgData name="ANDRADE MENDOZA, CHRISTOPHER IVAN" userId="0394222c-1dc6-4f11-b3a8-58ea073f2c3e" providerId="ADAL" clId="{24837B9D-1D9F-48B7-973C-386973C2ADA5}" dt="2022-11-27T05:15:43.320" v="608" actId="22"/>
          <ac:picMkLst>
            <pc:docMk/>
            <pc:sldMk cId="1416353894" sldId="302"/>
            <ac:picMk id="21" creationId="{000E7393-D0A4-8923-A77A-F56C0CA14DE4}"/>
          </ac:picMkLst>
        </pc:picChg>
        <pc:cxnChg chg="mod">
          <ac:chgData name="ANDRADE MENDOZA, CHRISTOPHER IVAN" userId="0394222c-1dc6-4f11-b3a8-58ea073f2c3e" providerId="ADAL" clId="{24837B9D-1D9F-48B7-973C-386973C2ADA5}" dt="2022-11-27T05:14:17.483" v="572" actId="1582"/>
          <ac:cxnSpMkLst>
            <pc:docMk/>
            <pc:sldMk cId="1416353894" sldId="302"/>
            <ac:cxnSpMk id="2106" creationId="{00000000-0000-0000-0000-000000000000}"/>
          </ac:cxnSpMkLst>
        </pc:cxnChg>
        <pc:cxnChg chg="del">
          <ac:chgData name="ANDRADE MENDOZA, CHRISTOPHER IVAN" userId="0394222c-1dc6-4f11-b3a8-58ea073f2c3e" providerId="ADAL" clId="{24837B9D-1D9F-48B7-973C-386973C2ADA5}" dt="2022-11-27T05:14:06.373" v="570" actId="478"/>
          <ac:cxnSpMkLst>
            <pc:docMk/>
            <pc:sldMk cId="1416353894" sldId="302"/>
            <ac:cxnSpMk id="2107" creationId="{00000000-0000-0000-0000-000000000000}"/>
          </ac:cxnSpMkLst>
        </pc:cxnChg>
        <pc:cxnChg chg="del">
          <ac:chgData name="ANDRADE MENDOZA, CHRISTOPHER IVAN" userId="0394222c-1dc6-4f11-b3a8-58ea073f2c3e" providerId="ADAL" clId="{24837B9D-1D9F-48B7-973C-386973C2ADA5}" dt="2022-11-27T05:14:06.373" v="570" actId="478"/>
          <ac:cxnSpMkLst>
            <pc:docMk/>
            <pc:sldMk cId="1416353894" sldId="302"/>
            <ac:cxnSpMk id="2108" creationId="{00000000-0000-0000-0000-000000000000}"/>
          </ac:cxnSpMkLst>
        </pc:cxnChg>
      </pc:sldChg>
      <pc:sldChg chg="add del">
        <pc:chgData name="ANDRADE MENDOZA, CHRISTOPHER IVAN" userId="0394222c-1dc6-4f11-b3a8-58ea073f2c3e" providerId="ADAL" clId="{24837B9D-1D9F-48B7-973C-386973C2ADA5}" dt="2022-11-27T05:14:23.999" v="574"/>
        <pc:sldMkLst>
          <pc:docMk/>
          <pc:sldMk cId="627028097" sldId="303"/>
        </pc:sldMkLst>
      </pc:sldChg>
      <pc:sldChg chg="addSp delSp modSp add mod">
        <pc:chgData name="ANDRADE MENDOZA, CHRISTOPHER IVAN" userId="0394222c-1dc6-4f11-b3a8-58ea073f2c3e" providerId="ADAL" clId="{24837B9D-1D9F-48B7-973C-386973C2ADA5}" dt="2022-11-27T05:56:42.516" v="991" actId="20577"/>
        <pc:sldMkLst>
          <pc:docMk/>
          <pc:sldMk cId="2500849248" sldId="303"/>
        </pc:sldMkLst>
        <pc:spChg chg="add mod">
          <ac:chgData name="ANDRADE MENDOZA, CHRISTOPHER IVAN" userId="0394222c-1dc6-4f11-b3a8-58ea073f2c3e" providerId="ADAL" clId="{24837B9D-1D9F-48B7-973C-386973C2ADA5}" dt="2022-11-27T05:56:42.516" v="991" actId="20577"/>
          <ac:spMkLst>
            <pc:docMk/>
            <pc:sldMk cId="2500849248" sldId="303"/>
            <ac:spMk id="2" creationId="{E67354C9-F9B1-1A44-A64F-0237EEF57481}"/>
          </ac:spMkLst>
        </pc:spChg>
        <pc:spChg chg="mod">
          <ac:chgData name="ANDRADE MENDOZA, CHRISTOPHER IVAN" userId="0394222c-1dc6-4f11-b3a8-58ea073f2c3e" providerId="ADAL" clId="{24837B9D-1D9F-48B7-973C-386973C2ADA5}" dt="2022-11-27T05:18:04.571" v="692" actId="20577"/>
          <ac:spMkLst>
            <pc:docMk/>
            <pc:sldMk cId="2500849248" sldId="303"/>
            <ac:spMk id="2097" creationId="{00000000-0000-0000-0000-000000000000}"/>
          </ac:spMkLst>
        </pc:spChg>
        <pc:picChg chg="add del mod">
          <ac:chgData name="ANDRADE MENDOZA, CHRISTOPHER IVAN" userId="0394222c-1dc6-4f11-b3a8-58ea073f2c3e" providerId="ADAL" clId="{24837B9D-1D9F-48B7-973C-386973C2ADA5}" dt="2022-11-27T05:56:14.956" v="974" actId="478"/>
          <ac:picMkLst>
            <pc:docMk/>
            <pc:sldMk cId="2500849248" sldId="303"/>
            <ac:picMk id="4" creationId="{1CCA1C8D-4546-26D3-C313-4C57B29BE64F}"/>
          </ac:picMkLst>
        </pc:picChg>
        <pc:picChg chg="add mod">
          <ac:chgData name="ANDRADE MENDOZA, CHRISTOPHER IVAN" userId="0394222c-1dc6-4f11-b3a8-58ea073f2c3e" providerId="ADAL" clId="{24837B9D-1D9F-48B7-973C-386973C2ADA5}" dt="2022-11-27T05:56:22.351" v="978" actId="27614"/>
          <ac:picMkLst>
            <pc:docMk/>
            <pc:sldMk cId="2500849248" sldId="303"/>
            <ac:picMk id="6" creationId="{82EA3BEC-94FA-D677-580E-618F424887DD}"/>
          </ac:picMkLst>
        </pc:picChg>
        <pc:picChg chg="del mod">
          <ac:chgData name="ANDRADE MENDOZA, CHRISTOPHER IVAN" userId="0394222c-1dc6-4f11-b3a8-58ea073f2c3e" providerId="ADAL" clId="{24837B9D-1D9F-48B7-973C-386973C2ADA5}" dt="2022-11-27T05:20:53.861" v="802" actId="478"/>
          <ac:picMkLst>
            <pc:docMk/>
            <pc:sldMk cId="2500849248" sldId="303"/>
            <ac:picMk id="19" creationId="{62469661-B245-10D4-2C9E-EB952BCAB338}"/>
          </ac:picMkLst>
        </pc:picChg>
      </pc:sldChg>
      <pc:sldChg chg="addSp delSp modSp add mod ord">
        <pc:chgData name="ANDRADE MENDOZA, CHRISTOPHER IVAN" userId="0394222c-1dc6-4f11-b3a8-58ea073f2c3e" providerId="ADAL" clId="{24837B9D-1D9F-48B7-973C-386973C2ADA5}" dt="2022-11-28T02:52:48.072" v="5594" actId="1582"/>
        <pc:sldMkLst>
          <pc:docMk/>
          <pc:sldMk cId="92125655" sldId="305"/>
        </pc:sldMkLst>
        <pc:spChg chg="mod">
          <ac:chgData name="ANDRADE MENDOZA, CHRISTOPHER IVAN" userId="0394222c-1dc6-4f11-b3a8-58ea073f2c3e" providerId="ADAL" clId="{24837B9D-1D9F-48B7-973C-386973C2ADA5}" dt="2022-11-27T05:36:54.810" v="842" actId="20577"/>
          <ac:spMkLst>
            <pc:docMk/>
            <pc:sldMk cId="92125655" sldId="305"/>
            <ac:spMk id="233" creationId="{00000000-0000-0000-0000-000000000000}"/>
          </ac:spMkLst>
        </pc:spChg>
        <pc:spChg chg="mod">
          <ac:chgData name="ANDRADE MENDOZA, CHRISTOPHER IVAN" userId="0394222c-1dc6-4f11-b3a8-58ea073f2c3e" providerId="ADAL" clId="{24837B9D-1D9F-48B7-973C-386973C2ADA5}" dt="2022-11-27T06:06:13.078" v="1188" actId="20577"/>
          <ac:spMkLst>
            <pc:docMk/>
            <pc:sldMk cId="92125655" sldId="305"/>
            <ac:spMk id="235" creationId="{00000000-0000-0000-0000-000000000000}"/>
          </ac:spMkLst>
        </pc:spChg>
        <pc:spChg chg="mod">
          <ac:chgData name="ANDRADE MENDOZA, CHRISTOPHER IVAN" userId="0394222c-1dc6-4f11-b3a8-58ea073f2c3e" providerId="ADAL" clId="{24837B9D-1D9F-48B7-973C-386973C2ADA5}" dt="2022-11-27T06:21:27.600" v="1503" actId="20577"/>
          <ac:spMkLst>
            <pc:docMk/>
            <pc:sldMk cId="92125655" sldId="305"/>
            <ac:spMk id="236" creationId="{00000000-0000-0000-0000-000000000000}"/>
          </ac:spMkLst>
        </pc:spChg>
        <pc:spChg chg="mod">
          <ac:chgData name="ANDRADE MENDOZA, CHRISTOPHER IVAN" userId="0394222c-1dc6-4f11-b3a8-58ea073f2c3e" providerId="ADAL" clId="{24837B9D-1D9F-48B7-973C-386973C2ADA5}" dt="2022-11-27T06:10:09.839" v="1312" actId="20577"/>
          <ac:spMkLst>
            <pc:docMk/>
            <pc:sldMk cId="92125655" sldId="305"/>
            <ac:spMk id="238" creationId="{00000000-0000-0000-0000-000000000000}"/>
          </ac:spMkLst>
        </pc:spChg>
        <pc:spChg chg="mod">
          <ac:chgData name="ANDRADE MENDOZA, CHRISTOPHER IVAN" userId="0394222c-1dc6-4f11-b3a8-58ea073f2c3e" providerId="ADAL" clId="{24837B9D-1D9F-48B7-973C-386973C2ADA5}" dt="2022-11-27T06:05:36.010" v="1153" actId="14100"/>
          <ac:spMkLst>
            <pc:docMk/>
            <pc:sldMk cId="92125655" sldId="305"/>
            <ac:spMk id="239" creationId="{00000000-0000-0000-0000-000000000000}"/>
          </ac:spMkLst>
        </pc:spChg>
        <pc:spChg chg="mod">
          <ac:chgData name="ANDRADE MENDOZA, CHRISTOPHER IVAN" userId="0394222c-1dc6-4f11-b3a8-58ea073f2c3e" providerId="ADAL" clId="{24837B9D-1D9F-48B7-973C-386973C2ADA5}" dt="2022-11-27T05:38:00.368" v="967" actId="20577"/>
          <ac:spMkLst>
            <pc:docMk/>
            <pc:sldMk cId="92125655" sldId="305"/>
            <ac:spMk id="240" creationId="{00000000-0000-0000-0000-000000000000}"/>
          </ac:spMkLst>
        </pc:spChg>
        <pc:grpChg chg="del">
          <ac:chgData name="ANDRADE MENDOZA, CHRISTOPHER IVAN" userId="0394222c-1dc6-4f11-b3a8-58ea073f2c3e" providerId="ADAL" clId="{24837B9D-1D9F-48B7-973C-386973C2ADA5}" dt="2022-11-27T06:11:29.803" v="1324" actId="478"/>
          <ac:grpSpMkLst>
            <pc:docMk/>
            <pc:sldMk cId="92125655" sldId="305"/>
            <ac:grpSpMk id="248" creationId="{00000000-0000-0000-0000-000000000000}"/>
          </ac:grpSpMkLst>
        </pc:grpChg>
        <pc:grpChg chg="del">
          <ac:chgData name="ANDRADE MENDOZA, CHRISTOPHER IVAN" userId="0394222c-1dc6-4f11-b3a8-58ea073f2c3e" providerId="ADAL" clId="{24837B9D-1D9F-48B7-973C-386973C2ADA5}" dt="2022-11-27T06:11:01.364" v="1316" actId="478"/>
          <ac:grpSpMkLst>
            <pc:docMk/>
            <pc:sldMk cId="92125655" sldId="305"/>
            <ac:grpSpMk id="252" creationId="{00000000-0000-0000-0000-000000000000}"/>
          </ac:grpSpMkLst>
        </pc:grpChg>
        <pc:picChg chg="add del mod">
          <ac:chgData name="ANDRADE MENDOZA, CHRISTOPHER IVAN" userId="0394222c-1dc6-4f11-b3a8-58ea073f2c3e" providerId="ADAL" clId="{24837B9D-1D9F-48B7-973C-386973C2ADA5}" dt="2022-11-27T06:10:27.638" v="1315" actId="478"/>
          <ac:picMkLst>
            <pc:docMk/>
            <pc:sldMk cId="92125655" sldId="305"/>
            <ac:picMk id="8194" creationId="{2208341B-4B5B-90B8-8FDC-913BA15BD05F}"/>
          </ac:picMkLst>
        </pc:picChg>
        <pc:picChg chg="add mod">
          <ac:chgData name="ANDRADE MENDOZA, CHRISTOPHER IVAN" userId="0394222c-1dc6-4f11-b3a8-58ea073f2c3e" providerId="ADAL" clId="{24837B9D-1D9F-48B7-973C-386973C2ADA5}" dt="2022-11-27T06:11:12.384" v="1323" actId="1076"/>
          <ac:picMkLst>
            <pc:docMk/>
            <pc:sldMk cId="92125655" sldId="305"/>
            <ac:picMk id="8196" creationId="{04AE2134-5613-751E-CAD2-0EE1D4BFB361}"/>
          </ac:picMkLst>
        </pc:picChg>
        <pc:picChg chg="add mod">
          <ac:chgData name="ANDRADE MENDOZA, CHRISTOPHER IVAN" userId="0394222c-1dc6-4f11-b3a8-58ea073f2c3e" providerId="ADAL" clId="{24837B9D-1D9F-48B7-973C-386973C2ADA5}" dt="2022-11-27T06:11:39.686" v="1329" actId="1076"/>
          <ac:picMkLst>
            <pc:docMk/>
            <pc:sldMk cId="92125655" sldId="305"/>
            <ac:picMk id="8198" creationId="{89A50038-32A9-6888-8B91-A5542255A1AA}"/>
          </ac:picMkLst>
        </pc:picChg>
        <pc:cxnChg chg="mod">
          <ac:chgData name="ANDRADE MENDOZA, CHRISTOPHER IVAN" userId="0394222c-1dc6-4f11-b3a8-58ea073f2c3e" providerId="ADAL" clId="{24837B9D-1D9F-48B7-973C-386973C2ADA5}" dt="2022-11-27T05:36:30.159" v="814" actId="1582"/>
          <ac:cxnSpMkLst>
            <pc:docMk/>
            <pc:sldMk cId="92125655" sldId="305"/>
            <ac:cxnSpMk id="234" creationId="{00000000-0000-0000-0000-000000000000}"/>
          </ac:cxnSpMkLst>
        </pc:cxnChg>
        <pc:cxnChg chg="mod">
          <ac:chgData name="ANDRADE MENDOZA, CHRISTOPHER IVAN" userId="0394222c-1dc6-4f11-b3a8-58ea073f2c3e" providerId="ADAL" clId="{24837B9D-1D9F-48B7-973C-386973C2ADA5}" dt="2022-11-28T02:52:42.983" v="5593" actId="1582"/>
          <ac:cxnSpMkLst>
            <pc:docMk/>
            <pc:sldMk cId="92125655" sldId="305"/>
            <ac:cxnSpMk id="241" creationId="{00000000-0000-0000-0000-000000000000}"/>
          </ac:cxnSpMkLst>
        </pc:cxnChg>
        <pc:cxnChg chg="mod">
          <ac:chgData name="ANDRADE MENDOZA, CHRISTOPHER IVAN" userId="0394222c-1dc6-4f11-b3a8-58ea073f2c3e" providerId="ADAL" clId="{24837B9D-1D9F-48B7-973C-386973C2ADA5}" dt="2022-11-28T02:52:48.072" v="5594" actId="1582"/>
          <ac:cxnSpMkLst>
            <pc:docMk/>
            <pc:sldMk cId="92125655" sldId="305"/>
            <ac:cxnSpMk id="242" creationId="{00000000-0000-0000-0000-000000000000}"/>
          </ac:cxnSpMkLst>
        </pc:cxnChg>
        <pc:cxnChg chg="mod">
          <ac:chgData name="ANDRADE MENDOZA, CHRISTOPHER IVAN" userId="0394222c-1dc6-4f11-b3a8-58ea073f2c3e" providerId="ADAL" clId="{24837B9D-1D9F-48B7-973C-386973C2ADA5}" dt="2022-11-27T06:03:47.926" v="1152" actId="1582"/>
          <ac:cxnSpMkLst>
            <pc:docMk/>
            <pc:sldMk cId="92125655" sldId="305"/>
            <ac:cxnSpMk id="243" creationId="{00000000-0000-0000-0000-000000000000}"/>
          </ac:cxnSpMkLst>
        </pc:cxnChg>
      </pc:sldChg>
      <pc:sldChg chg="addSp delSp modSp add mod">
        <pc:chgData name="ANDRADE MENDOZA, CHRISTOPHER IVAN" userId="0394222c-1dc6-4f11-b3a8-58ea073f2c3e" providerId="ADAL" clId="{24837B9D-1D9F-48B7-973C-386973C2ADA5}" dt="2022-11-27T05:58:50.582" v="1148" actId="1076"/>
        <pc:sldMkLst>
          <pc:docMk/>
          <pc:sldMk cId="3016007673" sldId="308"/>
        </pc:sldMkLst>
        <pc:spChg chg="mod">
          <ac:chgData name="ANDRADE MENDOZA, CHRISTOPHER IVAN" userId="0394222c-1dc6-4f11-b3a8-58ea073f2c3e" providerId="ADAL" clId="{24837B9D-1D9F-48B7-973C-386973C2ADA5}" dt="2022-11-27T05:58:34.533" v="1141" actId="20577"/>
          <ac:spMkLst>
            <pc:docMk/>
            <pc:sldMk cId="3016007673" sldId="308"/>
            <ac:spMk id="2" creationId="{E67354C9-F9B1-1A44-A64F-0237EEF57481}"/>
          </ac:spMkLst>
        </pc:spChg>
        <pc:spChg chg="mod">
          <ac:chgData name="ANDRADE MENDOZA, CHRISTOPHER IVAN" userId="0394222c-1dc6-4f11-b3a8-58ea073f2c3e" providerId="ADAL" clId="{24837B9D-1D9F-48B7-973C-386973C2ADA5}" dt="2022-11-27T05:57:33.315" v="1018" actId="20577"/>
          <ac:spMkLst>
            <pc:docMk/>
            <pc:sldMk cId="3016007673" sldId="308"/>
            <ac:spMk id="2097" creationId="{00000000-0000-0000-0000-000000000000}"/>
          </ac:spMkLst>
        </pc:spChg>
        <pc:picChg chg="add mod">
          <ac:chgData name="ANDRADE MENDOZA, CHRISTOPHER IVAN" userId="0394222c-1dc6-4f11-b3a8-58ea073f2c3e" providerId="ADAL" clId="{24837B9D-1D9F-48B7-973C-386973C2ADA5}" dt="2022-11-27T05:58:50.582" v="1148" actId="1076"/>
          <ac:picMkLst>
            <pc:docMk/>
            <pc:sldMk cId="3016007673" sldId="308"/>
            <ac:picMk id="4" creationId="{76E8F6A2-F319-CA9F-2F80-23C9F5746DF1}"/>
          </ac:picMkLst>
        </pc:picChg>
        <pc:picChg chg="del">
          <ac:chgData name="ANDRADE MENDOZA, CHRISTOPHER IVAN" userId="0394222c-1dc6-4f11-b3a8-58ea073f2c3e" providerId="ADAL" clId="{24837B9D-1D9F-48B7-973C-386973C2ADA5}" dt="2022-11-27T05:58:42.566" v="1142" actId="478"/>
          <ac:picMkLst>
            <pc:docMk/>
            <pc:sldMk cId="3016007673" sldId="308"/>
            <ac:picMk id="6" creationId="{82EA3BEC-94FA-D677-580E-618F424887DD}"/>
          </ac:picMkLst>
        </pc:picChg>
      </pc:sldChg>
      <pc:sldChg chg="addSp delSp modSp add mod">
        <pc:chgData name="ANDRADE MENDOZA, CHRISTOPHER IVAN" userId="0394222c-1dc6-4f11-b3a8-58ea073f2c3e" providerId="ADAL" clId="{24837B9D-1D9F-48B7-973C-386973C2ADA5}" dt="2022-11-27T06:21:41.313" v="1505" actId="1076"/>
        <pc:sldMkLst>
          <pc:docMk/>
          <pc:sldMk cId="2296997933" sldId="309"/>
        </pc:sldMkLst>
        <pc:spChg chg="del">
          <ac:chgData name="ANDRADE MENDOZA, CHRISTOPHER IVAN" userId="0394222c-1dc6-4f11-b3a8-58ea073f2c3e" providerId="ADAL" clId="{24837B9D-1D9F-48B7-973C-386973C2ADA5}" dt="2022-11-27T06:20:18.004" v="1478" actId="478"/>
          <ac:spMkLst>
            <pc:docMk/>
            <pc:sldMk cId="2296997933" sldId="309"/>
            <ac:spMk id="2" creationId="{E67354C9-F9B1-1A44-A64F-0237EEF57481}"/>
          </ac:spMkLst>
        </pc:spChg>
        <pc:spChg chg="add del mod">
          <ac:chgData name="ANDRADE MENDOZA, CHRISTOPHER IVAN" userId="0394222c-1dc6-4f11-b3a8-58ea073f2c3e" providerId="ADAL" clId="{24837B9D-1D9F-48B7-973C-386973C2ADA5}" dt="2022-11-27T06:20:19.389" v="1479" actId="478"/>
          <ac:spMkLst>
            <pc:docMk/>
            <pc:sldMk cId="2296997933" sldId="309"/>
            <ac:spMk id="5" creationId="{90520388-8E11-6625-D132-DE992E804F94}"/>
          </ac:spMkLst>
        </pc:spChg>
        <pc:spChg chg="mod">
          <ac:chgData name="ANDRADE MENDOZA, CHRISTOPHER IVAN" userId="0394222c-1dc6-4f11-b3a8-58ea073f2c3e" providerId="ADAL" clId="{24837B9D-1D9F-48B7-973C-386973C2ADA5}" dt="2022-11-27T06:20:14.810" v="1477" actId="20577"/>
          <ac:spMkLst>
            <pc:docMk/>
            <pc:sldMk cId="2296997933" sldId="309"/>
            <ac:spMk id="2097" creationId="{00000000-0000-0000-0000-000000000000}"/>
          </ac:spMkLst>
        </pc:spChg>
        <pc:picChg chg="del">
          <ac:chgData name="ANDRADE MENDOZA, CHRISTOPHER IVAN" userId="0394222c-1dc6-4f11-b3a8-58ea073f2c3e" providerId="ADAL" clId="{24837B9D-1D9F-48B7-973C-386973C2ADA5}" dt="2022-11-27T06:20:21.186" v="1480" actId="478"/>
          <ac:picMkLst>
            <pc:docMk/>
            <pc:sldMk cId="2296997933" sldId="309"/>
            <ac:picMk id="4" creationId="{76E8F6A2-F319-CA9F-2F80-23C9F5746DF1}"/>
          </ac:picMkLst>
        </pc:picChg>
        <pc:picChg chg="add mod">
          <ac:chgData name="ANDRADE MENDOZA, CHRISTOPHER IVAN" userId="0394222c-1dc6-4f11-b3a8-58ea073f2c3e" providerId="ADAL" clId="{24837B9D-1D9F-48B7-973C-386973C2ADA5}" dt="2022-11-27T06:21:41.313" v="1505" actId="1076"/>
          <ac:picMkLst>
            <pc:docMk/>
            <pc:sldMk cId="2296997933" sldId="309"/>
            <ac:picMk id="7" creationId="{D11D9E51-5D48-DFCD-126C-E72688A06AD5}"/>
          </ac:picMkLst>
        </pc:picChg>
      </pc:sldChg>
      <pc:sldChg chg="addSp delSp modSp add mod">
        <pc:chgData name="ANDRADE MENDOZA, CHRISTOPHER IVAN" userId="0394222c-1dc6-4f11-b3a8-58ea073f2c3e" providerId="ADAL" clId="{24837B9D-1D9F-48B7-973C-386973C2ADA5}" dt="2022-11-27T06:13:29.824" v="1339" actId="14100"/>
        <pc:sldMkLst>
          <pc:docMk/>
          <pc:sldMk cId="216288469" sldId="310"/>
        </pc:sldMkLst>
        <pc:spChg chg="add del mod">
          <ac:chgData name="ANDRADE MENDOZA, CHRISTOPHER IVAN" userId="0394222c-1dc6-4f11-b3a8-58ea073f2c3e" providerId="ADAL" clId="{24837B9D-1D9F-48B7-973C-386973C2ADA5}" dt="2022-11-27T06:12:52.938" v="1333" actId="478"/>
          <ac:spMkLst>
            <pc:docMk/>
            <pc:sldMk cId="216288469" sldId="310"/>
            <ac:spMk id="2" creationId="{F57BDC22-32FE-904C-F83B-3A23624DD35E}"/>
          </ac:spMkLst>
        </pc:spChg>
        <pc:spChg chg="add del mod">
          <ac:chgData name="ANDRADE MENDOZA, CHRISTOPHER IVAN" userId="0394222c-1dc6-4f11-b3a8-58ea073f2c3e" providerId="ADAL" clId="{24837B9D-1D9F-48B7-973C-386973C2ADA5}" dt="2022-11-27T06:12:52.938" v="1333" actId="478"/>
          <ac:spMkLst>
            <pc:docMk/>
            <pc:sldMk cId="216288469" sldId="310"/>
            <ac:spMk id="3" creationId="{F7CDE38A-DD75-41CE-36DF-E22B185584CC}"/>
          </ac:spMkLst>
        </pc:spChg>
        <pc:spChg chg="add del mod">
          <ac:chgData name="ANDRADE MENDOZA, CHRISTOPHER IVAN" userId="0394222c-1dc6-4f11-b3a8-58ea073f2c3e" providerId="ADAL" clId="{24837B9D-1D9F-48B7-973C-386973C2ADA5}" dt="2022-11-27T06:12:52.938" v="1333" actId="478"/>
          <ac:spMkLst>
            <pc:docMk/>
            <pc:sldMk cId="216288469" sldId="310"/>
            <ac:spMk id="4" creationId="{BAB8AB01-ED78-88A1-E6F1-94C26F5AE888}"/>
          </ac:spMkLst>
        </pc:spChg>
        <pc:spChg chg="add del mod">
          <ac:chgData name="ANDRADE MENDOZA, CHRISTOPHER IVAN" userId="0394222c-1dc6-4f11-b3a8-58ea073f2c3e" providerId="ADAL" clId="{24837B9D-1D9F-48B7-973C-386973C2ADA5}" dt="2022-11-27T06:12:52.938" v="1333" actId="478"/>
          <ac:spMkLst>
            <pc:docMk/>
            <pc:sldMk cId="216288469" sldId="310"/>
            <ac:spMk id="5" creationId="{5DB0792E-EE1D-4C10-B614-0F319BEF950D}"/>
          </ac:spMkLst>
        </pc:spChg>
        <pc:spChg chg="add del mod">
          <ac:chgData name="ANDRADE MENDOZA, CHRISTOPHER IVAN" userId="0394222c-1dc6-4f11-b3a8-58ea073f2c3e" providerId="ADAL" clId="{24837B9D-1D9F-48B7-973C-386973C2ADA5}" dt="2022-11-27T06:12:52.938" v="1333" actId="478"/>
          <ac:spMkLst>
            <pc:docMk/>
            <pc:sldMk cId="216288469" sldId="310"/>
            <ac:spMk id="6" creationId="{0D8FBF0D-DD64-E63B-610B-2B4CBE3576EA}"/>
          </ac:spMkLst>
        </pc:spChg>
        <pc:spChg chg="add del mod">
          <ac:chgData name="ANDRADE MENDOZA, CHRISTOPHER IVAN" userId="0394222c-1dc6-4f11-b3a8-58ea073f2c3e" providerId="ADAL" clId="{24837B9D-1D9F-48B7-973C-386973C2ADA5}" dt="2022-11-27T06:12:52.938" v="1333" actId="478"/>
          <ac:spMkLst>
            <pc:docMk/>
            <pc:sldMk cId="216288469" sldId="310"/>
            <ac:spMk id="7" creationId="{9B2D4E3E-C688-D228-1BE2-57AA14FF76CB}"/>
          </ac:spMkLst>
        </pc:spChg>
        <pc:spChg chg="add del">
          <ac:chgData name="ANDRADE MENDOZA, CHRISTOPHER IVAN" userId="0394222c-1dc6-4f11-b3a8-58ea073f2c3e" providerId="ADAL" clId="{24837B9D-1D9F-48B7-973C-386973C2ADA5}" dt="2022-11-27T06:13:12.815" v="1335" actId="478"/>
          <ac:spMkLst>
            <pc:docMk/>
            <pc:sldMk cId="216288469" sldId="310"/>
            <ac:spMk id="9" creationId="{82F42352-043E-0422-8A97-10DA7377B89F}"/>
          </ac:spMkLst>
        </pc:spChg>
        <pc:spChg chg="mod">
          <ac:chgData name="ANDRADE MENDOZA, CHRISTOPHER IVAN" userId="0394222c-1dc6-4f11-b3a8-58ea073f2c3e" providerId="ADAL" clId="{24837B9D-1D9F-48B7-973C-386973C2ADA5}" dt="2022-11-27T06:12:17.780" v="1331" actId="14100"/>
          <ac:spMkLst>
            <pc:docMk/>
            <pc:sldMk cId="216288469" sldId="310"/>
            <ac:spMk id="233" creationId="{00000000-0000-0000-0000-000000000000}"/>
          </ac:spMkLst>
        </pc:spChg>
        <pc:spChg chg="del">
          <ac:chgData name="ANDRADE MENDOZA, CHRISTOPHER IVAN" userId="0394222c-1dc6-4f11-b3a8-58ea073f2c3e" providerId="ADAL" clId="{24837B9D-1D9F-48B7-973C-386973C2ADA5}" dt="2022-11-27T06:12:50.078" v="1332" actId="478"/>
          <ac:spMkLst>
            <pc:docMk/>
            <pc:sldMk cId="216288469" sldId="310"/>
            <ac:spMk id="235" creationId="{00000000-0000-0000-0000-000000000000}"/>
          </ac:spMkLst>
        </pc:spChg>
        <pc:spChg chg="del">
          <ac:chgData name="ANDRADE MENDOZA, CHRISTOPHER IVAN" userId="0394222c-1dc6-4f11-b3a8-58ea073f2c3e" providerId="ADAL" clId="{24837B9D-1D9F-48B7-973C-386973C2ADA5}" dt="2022-11-27T06:12:50.078" v="1332" actId="478"/>
          <ac:spMkLst>
            <pc:docMk/>
            <pc:sldMk cId="216288469" sldId="310"/>
            <ac:spMk id="236" creationId="{00000000-0000-0000-0000-000000000000}"/>
          </ac:spMkLst>
        </pc:spChg>
        <pc:spChg chg="del">
          <ac:chgData name="ANDRADE MENDOZA, CHRISTOPHER IVAN" userId="0394222c-1dc6-4f11-b3a8-58ea073f2c3e" providerId="ADAL" clId="{24837B9D-1D9F-48B7-973C-386973C2ADA5}" dt="2022-11-27T06:12:50.078" v="1332" actId="478"/>
          <ac:spMkLst>
            <pc:docMk/>
            <pc:sldMk cId="216288469" sldId="310"/>
            <ac:spMk id="237" creationId="{00000000-0000-0000-0000-000000000000}"/>
          </ac:spMkLst>
        </pc:spChg>
        <pc:spChg chg="del">
          <ac:chgData name="ANDRADE MENDOZA, CHRISTOPHER IVAN" userId="0394222c-1dc6-4f11-b3a8-58ea073f2c3e" providerId="ADAL" clId="{24837B9D-1D9F-48B7-973C-386973C2ADA5}" dt="2022-11-27T06:12:50.078" v="1332" actId="478"/>
          <ac:spMkLst>
            <pc:docMk/>
            <pc:sldMk cId="216288469" sldId="310"/>
            <ac:spMk id="238" creationId="{00000000-0000-0000-0000-000000000000}"/>
          </ac:spMkLst>
        </pc:spChg>
        <pc:spChg chg="del">
          <ac:chgData name="ANDRADE MENDOZA, CHRISTOPHER IVAN" userId="0394222c-1dc6-4f11-b3a8-58ea073f2c3e" providerId="ADAL" clId="{24837B9D-1D9F-48B7-973C-386973C2ADA5}" dt="2022-11-27T06:12:50.078" v="1332" actId="478"/>
          <ac:spMkLst>
            <pc:docMk/>
            <pc:sldMk cId="216288469" sldId="310"/>
            <ac:spMk id="239" creationId="{00000000-0000-0000-0000-000000000000}"/>
          </ac:spMkLst>
        </pc:spChg>
        <pc:spChg chg="del">
          <ac:chgData name="ANDRADE MENDOZA, CHRISTOPHER IVAN" userId="0394222c-1dc6-4f11-b3a8-58ea073f2c3e" providerId="ADAL" clId="{24837B9D-1D9F-48B7-973C-386973C2ADA5}" dt="2022-11-27T06:12:50.078" v="1332" actId="478"/>
          <ac:spMkLst>
            <pc:docMk/>
            <pc:sldMk cId="216288469" sldId="310"/>
            <ac:spMk id="240" creationId="{00000000-0000-0000-0000-000000000000}"/>
          </ac:spMkLst>
        </pc:spChg>
        <pc:spChg chg="del">
          <ac:chgData name="ANDRADE MENDOZA, CHRISTOPHER IVAN" userId="0394222c-1dc6-4f11-b3a8-58ea073f2c3e" providerId="ADAL" clId="{24837B9D-1D9F-48B7-973C-386973C2ADA5}" dt="2022-11-27T06:12:50.078" v="1332" actId="478"/>
          <ac:spMkLst>
            <pc:docMk/>
            <pc:sldMk cId="216288469" sldId="310"/>
            <ac:spMk id="244" creationId="{00000000-0000-0000-0000-000000000000}"/>
          </ac:spMkLst>
        </pc:spChg>
        <pc:spChg chg="del">
          <ac:chgData name="ANDRADE MENDOZA, CHRISTOPHER IVAN" userId="0394222c-1dc6-4f11-b3a8-58ea073f2c3e" providerId="ADAL" clId="{24837B9D-1D9F-48B7-973C-386973C2ADA5}" dt="2022-11-27T06:12:50.078" v="1332" actId="478"/>
          <ac:spMkLst>
            <pc:docMk/>
            <pc:sldMk cId="216288469" sldId="310"/>
            <ac:spMk id="245" creationId="{00000000-0000-0000-0000-000000000000}"/>
          </ac:spMkLst>
        </pc:spChg>
        <pc:spChg chg="del">
          <ac:chgData name="ANDRADE MENDOZA, CHRISTOPHER IVAN" userId="0394222c-1dc6-4f11-b3a8-58ea073f2c3e" providerId="ADAL" clId="{24837B9D-1D9F-48B7-973C-386973C2ADA5}" dt="2022-11-27T06:12:50.078" v="1332" actId="478"/>
          <ac:spMkLst>
            <pc:docMk/>
            <pc:sldMk cId="216288469" sldId="310"/>
            <ac:spMk id="246" creationId="{00000000-0000-0000-0000-000000000000}"/>
          </ac:spMkLst>
        </pc:spChg>
        <pc:spChg chg="del">
          <ac:chgData name="ANDRADE MENDOZA, CHRISTOPHER IVAN" userId="0394222c-1dc6-4f11-b3a8-58ea073f2c3e" providerId="ADAL" clId="{24837B9D-1D9F-48B7-973C-386973C2ADA5}" dt="2022-11-27T06:12:50.078" v="1332" actId="478"/>
          <ac:spMkLst>
            <pc:docMk/>
            <pc:sldMk cId="216288469" sldId="310"/>
            <ac:spMk id="247" creationId="{00000000-0000-0000-0000-000000000000}"/>
          </ac:spMkLst>
        </pc:spChg>
        <pc:picChg chg="add mod">
          <ac:chgData name="ANDRADE MENDOZA, CHRISTOPHER IVAN" userId="0394222c-1dc6-4f11-b3a8-58ea073f2c3e" providerId="ADAL" clId="{24837B9D-1D9F-48B7-973C-386973C2ADA5}" dt="2022-11-27T06:13:29.824" v="1339" actId="14100"/>
          <ac:picMkLst>
            <pc:docMk/>
            <pc:sldMk cId="216288469" sldId="310"/>
            <ac:picMk id="11" creationId="{2B31591C-A7FD-06CC-8B8C-6FD1981E2075}"/>
          </ac:picMkLst>
        </pc:picChg>
        <pc:picChg chg="del">
          <ac:chgData name="ANDRADE MENDOZA, CHRISTOPHER IVAN" userId="0394222c-1dc6-4f11-b3a8-58ea073f2c3e" providerId="ADAL" clId="{24837B9D-1D9F-48B7-973C-386973C2ADA5}" dt="2022-11-27T06:12:50.078" v="1332" actId="478"/>
          <ac:picMkLst>
            <pc:docMk/>
            <pc:sldMk cId="216288469" sldId="310"/>
            <ac:picMk id="8196" creationId="{04AE2134-5613-751E-CAD2-0EE1D4BFB361}"/>
          </ac:picMkLst>
        </pc:picChg>
        <pc:picChg chg="del">
          <ac:chgData name="ANDRADE MENDOZA, CHRISTOPHER IVAN" userId="0394222c-1dc6-4f11-b3a8-58ea073f2c3e" providerId="ADAL" clId="{24837B9D-1D9F-48B7-973C-386973C2ADA5}" dt="2022-11-27T06:12:50.078" v="1332" actId="478"/>
          <ac:picMkLst>
            <pc:docMk/>
            <pc:sldMk cId="216288469" sldId="310"/>
            <ac:picMk id="8198" creationId="{89A50038-32A9-6888-8B91-A5542255A1AA}"/>
          </ac:picMkLst>
        </pc:picChg>
        <pc:cxnChg chg="del">
          <ac:chgData name="ANDRADE MENDOZA, CHRISTOPHER IVAN" userId="0394222c-1dc6-4f11-b3a8-58ea073f2c3e" providerId="ADAL" clId="{24837B9D-1D9F-48B7-973C-386973C2ADA5}" dt="2022-11-27T06:12:50.078" v="1332" actId="478"/>
          <ac:cxnSpMkLst>
            <pc:docMk/>
            <pc:sldMk cId="216288469" sldId="310"/>
            <ac:cxnSpMk id="241" creationId="{00000000-0000-0000-0000-000000000000}"/>
          </ac:cxnSpMkLst>
        </pc:cxnChg>
        <pc:cxnChg chg="del">
          <ac:chgData name="ANDRADE MENDOZA, CHRISTOPHER IVAN" userId="0394222c-1dc6-4f11-b3a8-58ea073f2c3e" providerId="ADAL" clId="{24837B9D-1D9F-48B7-973C-386973C2ADA5}" dt="2022-11-27T06:12:50.078" v="1332" actId="478"/>
          <ac:cxnSpMkLst>
            <pc:docMk/>
            <pc:sldMk cId="216288469" sldId="310"/>
            <ac:cxnSpMk id="242" creationId="{00000000-0000-0000-0000-000000000000}"/>
          </ac:cxnSpMkLst>
        </pc:cxnChg>
        <pc:cxnChg chg="del">
          <ac:chgData name="ANDRADE MENDOZA, CHRISTOPHER IVAN" userId="0394222c-1dc6-4f11-b3a8-58ea073f2c3e" providerId="ADAL" clId="{24837B9D-1D9F-48B7-973C-386973C2ADA5}" dt="2022-11-27T06:12:50.078" v="1332" actId="478"/>
          <ac:cxnSpMkLst>
            <pc:docMk/>
            <pc:sldMk cId="216288469" sldId="310"/>
            <ac:cxnSpMk id="243" creationId="{00000000-0000-0000-0000-000000000000}"/>
          </ac:cxnSpMkLst>
        </pc:cxnChg>
      </pc:sldChg>
      <pc:sldChg chg="addSp modSp add mod ord">
        <pc:chgData name="ANDRADE MENDOZA, CHRISTOPHER IVAN" userId="0394222c-1dc6-4f11-b3a8-58ea073f2c3e" providerId="ADAL" clId="{24837B9D-1D9F-48B7-973C-386973C2ADA5}" dt="2022-11-27T07:38:12.157" v="2260" actId="1076"/>
        <pc:sldMkLst>
          <pc:docMk/>
          <pc:sldMk cId="3755300080" sldId="311"/>
        </pc:sldMkLst>
        <pc:spChg chg="mod">
          <ac:chgData name="ANDRADE MENDOZA, CHRISTOPHER IVAN" userId="0394222c-1dc6-4f11-b3a8-58ea073f2c3e" providerId="ADAL" clId="{24837B9D-1D9F-48B7-973C-386973C2ADA5}" dt="2022-11-27T07:35:11.015" v="2253" actId="20577"/>
          <ac:spMkLst>
            <pc:docMk/>
            <pc:sldMk cId="3755300080" sldId="311"/>
            <ac:spMk id="194" creationId="{00000000-0000-0000-0000-000000000000}"/>
          </ac:spMkLst>
        </pc:spChg>
        <pc:spChg chg="mod">
          <ac:chgData name="ANDRADE MENDOZA, CHRISTOPHER IVAN" userId="0394222c-1dc6-4f11-b3a8-58ea073f2c3e" providerId="ADAL" clId="{24837B9D-1D9F-48B7-973C-386973C2ADA5}" dt="2022-11-27T07:37:49.637" v="2257" actId="14100"/>
          <ac:spMkLst>
            <pc:docMk/>
            <pc:sldMk cId="3755300080" sldId="311"/>
            <ac:spMk id="195" creationId="{00000000-0000-0000-0000-000000000000}"/>
          </ac:spMkLst>
        </pc:spChg>
        <pc:picChg chg="add mod">
          <ac:chgData name="ANDRADE MENDOZA, CHRISTOPHER IVAN" userId="0394222c-1dc6-4f11-b3a8-58ea073f2c3e" providerId="ADAL" clId="{24837B9D-1D9F-48B7-973C-386973C2ADA5}" dt="2022-11-27T07:38:12.157" v="2260" actId="1076"/>
          <ac:picMkLst>
            <pc:docMk/>
            <pc:sldMk cId="3755300080" sldId="311"/>
            <ac:picMk id="10242" creationId="{27B0D0DE-55FD-7A99-8A80-771E58794FB9}"/>
          </ac:picMkLst>
        </pc:picChg>
      </pc:sldChg>
      <pc:sldChg chg="addSp delSp modSp add mod">
        <pc:chgData name="ANDRADE MENDOZA, CHRISTOPHER IVAN" userId="0394222c-1dc6-4f11-b3a8-58ea073f2c3e" providerId="ADAL" clId="{24837B9D-1D9F-48B7-973C-386973C2ADA5}" dt="2022-11-27T06:27:57.005" v="1695" actId="1076"/>
        <pc:sldMkLst>
          <pc:docMk/>
          <pc:sldMk cId="2119323820" sldId="312"/>
        </pc:sldMkLst>
        <pc:spChg chg="add mod">
          <ac:chgData name="ANDRADE MENDOZA, CHRISTOPHER IVAN" userId="0394222c-1dc6-4f11-b3a8-58ea073f2c3e" providerId="ADAL" clId="{24837B9D-1D9F-48B7-973C-386973C2ADA5}" dt="2022-11-27T06:27:57.005" v="1695" actId="1076"/>
          <ac:spMkLst>
            <pc:docMk/>
            <pc:sldMk cId="2119323820" sldId="312"/>
            <ac:spMk id="2" creationId="{0ACA6E97-23F5-7890-33C6-08E799A6A698}"/>
          </ac:spMkLst>
        </pc:spChg>
        <pc:spChg chg="mod">
          <ac:chgData name="ANDRADE MENDOZA, CHRISTOPHER IVAN" userId="0394222c-1dc6-4f11-b3a8-58ea073f2c3e" providerId="ADAL" clId="{24837B9D-1D9F-48B7-973C-386973C2ADA5}" dt="2022-11-27T06:26:37.253" v="1595" actId="20577"/>
          <ac:spMkLst>
            <pc:docMk/>
            <pc:sldMk cId="2119323820" sldId="312"/>
            <ac:spMk id="2097" creationId="{00000000-0000-0000-0000-000000000000}"/>
          </ac:spMkLst>
        </pc:spChg>
        <pc:picChg chg="add mod">
          <ac:chgData name="ANDRADE MENDOZA, CHRISTOPHER IVAN" userId="0394222c-1dc6-4f11-b3a8-58ea073f2c3e" providerId="ADAL" clId="{24837B9D-1D9F-48B7-973C-386973C2ADA5}" dt="2022-11-27T06:26:22.427" v="1586" actId="14100"/>
          <ac:picMkLst>
            <pc:docMk/>
            <pc:sldMk cId="2119323820" sldId="312"/>
            <ac:picMk id="4" creationId="{52DDBEBC-0EE1-5D21-1A39-84156847FC4A}"/>
          </ac:picMkLst>
        </pc:picChg>
        <pc:picChg chg="del mod">
          <ac:chgData name="ANDRADE MENDOZA, CHRISTOPHER IVAN" userId="0394222c-1dc6-4f11-b3a8-58ea073f2c3e" providerId="ADAL" clId="{24837B9D-1D9F-48B7-973C-386973C2ADA5}" dt="2022-11-27T06:26:10.688" v="1582" actId="478"/>
          <ac:picMkLst>
            <pc:docMk/>
            <pc:sldMk cId="2119323820" sldId="312"/>
            <ac:picMk id="7" creationId="{D11D9E51-5D48-DFCD-126C-E72688A06AD5}"/>
          </ac:picMkLst>
        </pc:picChg>
      </pc:sldChg>
      <pc:sldChg chg="addSp delSp modSp add mod">
        <pc:chgData name="ANDRADE MENDOZA, CHRISTOPHER IVAN" userId="0394222c-1dc6-4f11-b3a8-58ea073f2c3e" providerId="ADAL" clId="{24837B9D-1D9F-48B7-973C-386973C2ADA5}" dt="2022-11-27T06:57:32.059" v="1954" actId="1076"/>
        <pc:sldMkLst>
          <pc:docMk/>
          <pc:sldMk cId="1014412133" sldId="313"/>
        </pc:sldMkLst>
        <pc:spChg chg="mod">
          <ac:chgData name="ANDRADE MENDOZA, CHRISTOPHER IVAN" userId="0394222c-1dc6-4f11-b3a8-58ea073f2c3e" providerId="ADAL" clId="{24837B9D-1D9F-48B7-973C-386973C2ADA5}" dt="2022-11-27T06:56:27.196" v="1940" actId="20577"/>
          <ac:spMkLst>
            <pc:docMk/>
            <pc:sldMk cId="1014412133" sldId="313"/>
            <ac:spMk id="2" creationId="{0ACA6E97-23F5-7890-33C6-08E799A6A698}"/>
          </ac:spMkLst>
        </pc:spChg>
        <pc:spChg chg="mod">
          <ac:chgData name="ANDRADE MENDOZA, CHRISTOPHER IVAN" userId="0394222c-1dc6-4f11-b3a8-58ea073f2c3e" providerId="ADAL" clId="{24837B9D-1D9F-48B7-973C-386973C2ADA5}" dt="2022-11-27T06:57:00.969" v="1953" actId="20577"/>
          <ac:spMkLst>
            <pc:docMk/>
            <pc:sldMk cId="1014412133" sldId="313"/>
            <ac:spMk id="2097" creationId="{00000000-0000-0000-0000-000000000000}"/>
          </ac:spMkLst>
        </pc:spChg>
        <pc:picChg chg="del">
          <ac:chgData name="ANDRADE MENDOZA, CHRISTOPHER IVAN" userId="0394222c-1dc6-4f11-b3a8-58ea073f2c3e" providerId="ADAL" clId="{24837B9D-1D9F-48B7-973C-386973C2ADA5}" dt="2022-11-27T06:28:50.348" v="1697" actId="478"/>
          <ac:picMkLst>
            <pc:docMk/>
            <pc:sldMk cId="1014412133" sldId="313"/>
            <ac:picMk id="4" creationId="{52DDBEBC-0EE1-5D21-1A39-84156847FC4A}"/>
          </ac:picMkLst>
        </pc:picChg>
        <pc:picChg chg="add del mod">
          <ac:chgData name="ANDRADE MENDOZA, CHRISTOPHER IVAN" userId="0394222c-1dc6-4f11-b3a8-58ea073f2c3e" providerId="ADAL" clId="{24837B9D-1D9F-48B7-973C-386973C2ADA5}" dt="2022-11-27T06:36:04.572" v="1857" actId="478"/>
          <ac:picMkLst>
            <pc:docMk/>
            <pc:sldMk cId="1014412133" sldId="313"/>
            <ac:picMk id="5" creationId="{31E94024-A0D8-6E7F-34A3-BA72E0E34F9F}"/>
          </ac:picMkLst>
        </pc:picChg>
        <pc:picChg chg="add del mod">
          <ac:chgData name="ANDRADE MENDOZA, CHRISTOPHER IVAN" userId="0394222c-1dc6-4f11-b3a8-58ea073f2c3e" providerId="ADAL" clId="{24837B9D-1D9F-48B7-973C-386973C2ADA5}" dt="2022-11-27T06:52:01.258" v="1884" actId="478"/>
          <ac:picMkLst>
            <pc:docMk/>
            <pc:sldMk cId="1014412133" sldId="313"/>
            <ac:picMk id="7" creationId="{8CCF7A53-09C1-7051-C106-7BB4028D197B}"/>
          </ac:picMkLst>
        </pc:picChg>
        <pc:picChg chg="add mod">
          <ac:chgData name="ANDRADE MENDOZA, CHRISTOPHER IVAN" userId="0394222c-1dc6-4f11-b3a8-58ea073f2c3e" providerId="ADAL" clId="{24837B9D-1D9F-48B7-973C-386973C2ADA5}" dt="2022-11-27T06:57:32.059" v="1954" actId="1076"/>
          <ac:picMkLst>
            <pc:docMk/>
            <pc:sldMk cId="1014412133" sldId="313"/>
            <ac:picMk id="9" creationId="{E228C22C-BB7A-339E-8787-DCFFD38A4789}"/>
          </ac:picMkLst>
        </pc:picChg>
      </pc:sldChg>
      <pc:sldChg chg="addSp delSp modSp add mod ord">
        <pc:chgData name="ANDRADE MENDOZA, CHRISTOPHER IVAN" userId="0394222c-1dc6-4f11-b3a8-58ea073f2c3e" providerId="ADAL" clId="{24837B9D-1D9F-48B7-973C-386973C2ADA5}" dt="2022-11-27T06:46:43.999" v="1874"/>
        <pc:sldMkLst>
          <pc:docMk/>
          <pc:sldMk cId="4188919984" sldId="314"/>
        </pc:sldMkLst>
        <pc:picChg chg="add mod">
          <ac:chgData name="ANDRADE MENDOZA, CHRISTOPHER IVAN" userId="0394222c-1dc6-4f11-b3a8-58ea073f2c3e" providerId="ADAL" clId="{24837B9D-1D9F-48B7-973C-386973C2ADA5}" dt="2022-11-27T06:46:21.437" v="1872" actId="1076"/>
          <ac:picMkLst>
            <pc:docMk/>
            <pc:sldMk cId="4188919984" sldId="314"/>
            <ac:picMk id="4" creationId="{EAF7D14B-2921-AE57-8CD5-6DC5CDD953FB}"/>
          </ac:picMkLst>
        </pc:picChg>
        <pc:picChg chg="del">
          <ac:chgData name="ANDRADE MENDOZA, CHRISTOPHER IVAN" userId="0394222c-1dc6-4f11-b3a8-58ea073f2c3e" providerId="ADAL" clId="{24837B9D-1D9F-48B7-973C-386973C2ADA5}" dt="2022-11-27T06:46:12.845" v="1866" actId="478"/>
          <ac:picMkLst>
            <pc:docMk/>
            <pc:sldMk cId="4188919984" sldId="314"/>
            <ac:picMk id="7" creationId="{8CCF7A53-09C1-7051-C106-7BB4028D197B}"/>
          </ac:picMkLst>
        </pc:picChg>
      </pc:sldChg>
      <pc:sldChg chg="addSp delSp modSp add mod">
        <pc:chgData name="ANDRADE MENDOZA, CHRISTOPHER IVAN" userId="0394222c-1dc6-4f11-b3a8-58ea073f2c3e" providerId="ADAL" clId="{24837B9D-1D9F-48B7-973C-386973C2ADA5}" dt="2022-11-27T07:01:58.444" v="2123" actId="20577"/>
        <pc:sldMkLst>
          <pc:docMk/>
          <pc:sldMk cId="1734832413" sldId="315"/>
        </pc:sldMkLst>
        <pc:spChg chg="mod">
          <ac:chgData name="ANDRADE MENDOZA, CHRISTOPHER IVAN" userId="0394222c-1dc6-4f11-b3a8-58ea073f2c3e" providerId="ADAL" clId="{24837B9D-1D9F-48B7-973C-386973C2ADA5}" dt="2022-11-27T07:00:11.821" v="2100" actId="20577"/>
          <ac:spMkLst>
            <pc:docMk/>
            <pc:sldMk cId="1734832413" sldId="315"/>
            <ac:spMk id="2" creationId="{0ACA6E97-23F5-7890-33C6-08E799A6A698}"/>
          </ac:spMkLst>
        </pc:spChg>
        <pc:spChg chg="mod">
          <ac:chgData name="ANDRADE MENDOZA, CHRISTOPHER IVAN" userId="0394222c-1dc6-4f11-b3a8-58ea073f2c3e" providerId="ADAL" clId="{24837B9D-1D9F-48B7-973C-386973C2ADA5}" dt="2022-11-27T07:01:58.444" v="2123" actId="20577"/>
          <ac:spMkLst>
            <pc:docMk/>
            <pc:sldMk cId="1734832413" sldId="315"/>
            <ac:spMk id="2097" creationId="{00000000-0000-0000-0000-000000000000}"/>
          </ac:spMkLst>
        </pc:spChg>
        <pc:picChg chg="add mod">
          <ac:chgData name="ANDRADE MENDOZA, CHRISTOPHER IVAN" userId="0394222c-1dc6-4f11-b3a8-58ea073f2c3e" providerId="ADAL" clId="{24837B9D-1D9F-48B7-973C-386973C2ADA5}" dt="2022-11-27T07:00:36.301" v="2109" actId="1076"/>
          <ac:picMkLst>
            <pc:docMk/>
            <pc:sldMk cId="1734832413" sldId="315"/>
            <ac:picMk id="4" creationId="{6EB01119-CDBC-3A09-C48C-773843F290FC}"/>
          </ac:picMkLst>
        </pc:picChg>
        <pc:picChg chg="del">
          <ac:chgData name="ANDRADE MENDOZA, CHRISTOPHER IVAN" userId="0394222c-1dc6-4f11-b3a8-58ea073f2c3e" providerId="ADAL" clId="{24837B9D-1D9F-48B7-973C-386973C2ADA5}" dt="2022-11-27T07:00:20.532" v="2101" actId="478"/>
          <ac:picMkLst>
            <pc:docMk/>
            <pc:sldMk cId="1734832413" sldId="315"/>
            <ac:picMk id="9" creationId="{E228C22C-BB7A-339E-8787-DCFFD38A4789}"/>
          </ac:picMkLst>
        </pc:picChg>
      </pc:sldChg>
      <pc:sldChg chg="addSp delSp modSp add mod">
        <pc:chgData name="ANDRADE MENDOZA, CHRISTOPHER IVAN" userId="0394222c-1dc6-4f11-b3a8-58ea073f2c3e" providerId="ADAL" clId="{24837B9D-1D9F-48B7-973C-386973C2ADA5}" dt="2022-11-27T07:07:56.691" v="2183" actId="1076"/>
        <pc:sldMkLst>
          <pc:docMk/>
          <pc:sldMk cId="2054244312" sldId="316"/>
        </pc:sldMkLst>
        <pc:spChg chg="del">
          <ac:chgData name="ANDRADE MENDOZA, CHRISTOPHER IVAN" userId="0394222c-1dc6-4f11-b3a8-58ea073f2c3e" providerId="ADAL" clId="{24837B9D-1D9F-48B7-973C-386973C2ADA5}" dt="2022-11-27T07:07:06.555" v="2167" actId="478"/>
          <ac:spMkLst>
            <pc:docMk/>
            <pc:sldMk cId="2054244312" sldId="316"/>
            <ac:spMk id="2" creationId="{0ACA6E97-23F5-7890-33C6-08E799A6A698}"/>
          </ac:spMkLst>
        </pc:spChg>
        <pc:spChg chg="mod">
          <ac:chgData name="ANDRADE MENDOZA, CHRISTOPHER IVAN" userId="0394222c-1dc6-4f11-b3a8-58ea073f2c3e" providerId="ADAL" clId="{24837B9D-1D9F-48B7-973C-386973C2ADA5}" dt="2022-11-27T07:06:59.363" v="2166" actId="14100"/>
          <ac:spMkLst>
            <pc:docMk/>
            <pc:sldMk cId="2054244312" sldId="316"/>
            <ac:spMk id="2097" creationId="{00000000-0000-0000-0000-000000000000}"/>
          </ac:spMkLst>
        </pc:spChg>
        <pc:picChg chg="del">
          <ac:chgData name="ANDRADE MENDOZA, CHRISTOPHER IVAN" userId="0394222c-1dc6-4f11-b3a8-58ea073f2c3e" providerId="ADAL" clId="{24837B9D-1D9F-48B7-973C-386973C2ADA5}" dt="2022-11-27T07:07:08.655" v="2168" actId="478"/>
          <ac:picMkLst>
            <pc:docMk/>
            <pc:sldMk cId="2054244312" sldId="316"/>
            <ac:picMk id="4" creationId="{6EB01119-CDBC-3A09-C48C-773843F290FC}"/>
          </ac:picMkLst>
        </pc:picChg>
        <pc:picChg chg="add mod">
          <ac:chgData name="ANDRADE MENDOZA, CHRISTOPHER IVAN" userId="0394222c-1dc6-4f11-b3a8-58ea073f2c3e" providerId="ADAL" clId="{24837B9D-1D9F-48B7-973C-386973C2ADA5}" dt="2022-11-27T07:07:53.834" v="2182" actId="1076"/>
          <ac:picMkLst>
            <pc:docMk/>
            <pc:sldMk cId="2054244312" sldId="316"/>
            <ac:picMk id="5" creationId="{744B86D2-2CF2-A7AC-5D14-66A768C794A0}"/>
          </ac:picMkLst>
        </pc:picChg>
        <pc:picChg chg="add mod">
          <ac:chgData name="ANDRADE MENDOZA, CHRISTOPHER IVAN" userId="0394222c-1dc6-4f11-b3a8-58ea073f2c3e" providerId="ADAL" clId="{24837B9D-1D9F-48B7-973C-386973C2ADA5}" dt="2022-11-27T07:07:56.691" v="2183" actId="1076"/>
          <ac:picMkLst>
            <pc:docMk/>
            <pc:sldMk cId="2054244312" sldId="316"/>
            <ac:picMk id="7" creationId="{525AB991-EB72-03AB-46E9-1C792D6AB15F}"/>
          </ac:picMkLst>
        </pc:picChg>
      </pc:sldChg>
      <pc:sldChg chg="addSp delSp modSp add mod">
        <pc:chgData name="ANDRADE MENDOZA, CHRISTOPHER IVAN" userId="0394222c-1dc6-4f11-b3a8-58ea073f2c3e" providerId="ADAL" clId="{24837B9D-1D9F-48B7-973C-386973C2ADA5}" dt="2022-11-27T07:08:56.904" v="2198" actId="1076"/>
        <pc:sldMkLst>
          <pc:docMk/>
          <pc:sldMk cId="164203770" sldId="317"/>
        </pc:sldMkLst>
        <pc:picChg chg="add mod">
          <ac:chgData name="ANDRADE MENDOZA, CHRISTOPHER IVAN" userId="0394222c-1dc6-4f11-b3a8-58ea073f2c3e" providerId="ADAL" clId="{24837B9D-1D9F-48B7-973C-386973C2ADA5}" dt="2022-11-27T07:08:53.913" v="2197" actId="1076"/>
          <ac:picMkLst>
            <pc:docMk/>
            <pc:sldMk cId="164203770" sldId="317"/>
            <ac:picMk id="3" creationId="{5613FBEA-496E-DC19-8CE4-E4C2A5AAFD61}"/>
          </ac:picMkLst>
        </pc:picChg>
        <pc:picChg chg="del">
          <ac:chgData name="ANDRADE MENDOZA, CHRISTOPHER IVAN" userId="0394222c-1dc6-4f11-b3a8-58ea073f2c3e" providerId="ADAL" clId="{24837B9D-1D9F-48B7-973C-386973C2ADA5}" dt="2022-11-27T07:08:04.055" v="2185" actId="478"/>
          <ac:picMkLst>
            <pc:docMk/>
            <pc:sldMk cId="164203770" sldId="317"/>
            <ac:picMk id="5" creationId="{744B86D2-2CF2-A7AC-5D14-66A768C794A0}"/>
          </ac:picMkLst>
        </pc:picChg>
        <pc:picChg chg="add mod">
          <ac:chgData name="ANDRADE MENDOZA, CHRISTOPHER IVAN" userId="0394222c-1dc6-4f11-b3a8-58ea073f2c3e" providerId="ADAL" clId="{24837B9D-1D9F-48B7-973C-386973C2ADA5}" dt="2022-11-27T07:08:56.904" v="2198" actId="1076"/>
          <ac:picMkLst>
            <pc:docMk/>
            <pc:sldMk cId="164203770" sldId="317"/>
            <ac:picMk id="6" creationId="{BA9CB401-6C14-95C4-85B4-EBB4C6D56B41}"/>
          </ac:picMkLst>
        </pc:picChg>
        <pc:picChg chg="del">
          <ac:chgData name="ANDRADE MENDOZA, CHRISTOPHER IVAN" userId="0394222c-1dc6-4f11-b3a8-58ea073f2c3e" providerId="ADAL" clId="{24837B9D-1D9F-48B7-973C-386973C2ADA5}" dt="2022-11-27T07:08:05.505" v="2186" actId="478"/>
          <ac:picMkLst>
            <pc:docMk/>
            <pc:sldMk cId="164203770" sldId="317"/>
            <ac:picMk id="7" creationId="{525AB991-EB72-03AB-46E9-1C792D6AB15F}"/>
          </ac:picMkLst>
        </pc:picChg>
      </pc:sldChg>
      <pc:sldChg chg="add del">
        <pc:chgData name="ANDRADE MENDOZA, CHRISTOPHER IVAN" userId="0394222c-1dc6-4f11-b3a8-58ea073f2c3e" providerId="ADAL" clId="{24837B9D-1D9F-48B7-973C-386973C2ADA5}" dt="2022-11-27T07:49:45.723" v="2500" actId="47"/>
        <pc:sldMkLst>
          <pc:docMk/>
          <pc:sldMk cId="0" sldId="318"/>
        </pc:sldMkLst>
      </pc:sldChg>
      <pc:sldChg chg="add del">
        <pc:chgData name="ANDRADE MENDOZA, CHRISTOPHER IVAN" userId="0394222c-1dc6-4f11-b3a8-58ea073f2c3e" providerId="ADAL" clId="{24837B9D-1D9F-48B7-973C-386973C2ADA5}" dt="2022-11-27T07:52:50.033" v="2607" actId="47"/>
        <pc:sldMkLst>
          <pc:docMk/>
          <pc:sldMk cId="0" sldId="319"/>
        </pc:sldMkLst>
      </pc:sldChg>
      <pc:sldChg chg="add del">
        <pc:chgData name="ANDRADE MENDOZA, CHRISTOPHER IVAN" userId="0394222c-1dc6-4f11-b3a8-58ea073f2c3e" providerId="ADAL" clId="{24837B9D-1D9F-48B7-973C-386973C2ADA5}" dt="2022-11-27T08:10:13.878" v="2679" actId="47"/>
        <pc:sldMkLst>
          <pc:docMk/>
          <pc:sldMk cId="0" sldId="320"/>
        </pc:sldMkLst>
      </pc:sldChg>
      <pc:sldChg chg="add del">
        <pc:chgData name="ANDRADE MENDOZA, CHRISTOPHER IVAN" userId="0394222c-1dc6-4f11-b3a8-58ea073f2c3e" providerId="ADAL" clId="{24837B9D-1D9F-48B7-973C-386973C2ADA5}" dt="2022-11-27T08:10:16.025" v="2680" actId="47"/>
        <pc:sldMkLst>
          <pc:docMk/>
          <pc:sldMk cId="0" sldId="321"/>
        </pc:sldMkLst>
      </pc:sldChg>
      <pc:sldChg chg="addSp delSp modSp add mod ord">
        <pc:chgData name="ANDRADE MENDOZA, CHRISTOPHER IVAN" userId="0394222c-1dc6-4f11-b3a8-58ea073f2c3e" providerId="ADAL" clId="{24837B9D-1D9F-48B7-973C-386973C2ADA5}" dt="2022-11-28T01:40:18.212" v="5068" actId="1076"/>
        <pc:sldMkLst>
          <pc:docMk/>
          <pc:sldMk cId="3932047474" sldId="322"/>
        </pc:sldMkLst>
        <pc:spChg chg="add mod">
          <ac:chgData name="ANDRADE MENDOZA, CHRISTOPHER IVAN" userId="0394222c-1dc6-4f11-b3a8-58ea073f2c3e" providerId="ADAL" clId="{24837B9D-1D9F-48B7-973C-386973C2ADA5}" dt="2022-11-28T01:37:34.368" v="5060" actId="1076"/>
          <ac:spMkLst>
            <pc:docMk/>
            <pc:sldMk cId="3932047474" sldId="322"/>
            <ac:spMk id="2" creationId="{9C8D72F9-BD99-6862-F153-33AA2CF1495D}"/>
          </ac:spMkLst>
        </pc:spChg>
        <pc:spChg chg="add mod">
          <ac:chgData name="ANDRADE MENDOZA, CHRISTOPHER IVAN" userId="0394222c-1dc6-4f11-b3a8-58ea073f2c3e" providerId="ADAL" clId="{24837B9D-1D9F-48B7-973C-386973C2ADA5}" dt="2022-11-28T01:37:21.538" v="5057" actId="1076"/>
          <ac:spMkLst>
            <pc:docMk/>
            <pc:sldMk cId="3932047474" sldId="322"/>
            <ac:spMk id="3" creationId="{DEF6E034-FA7F-CC59-A561-AA1332598ECD}"/>
          </ac:spMkLst>
        </pc:spChg>
        <pc:spChg chg="mod">
          <ac:chgData name="ANDRADE MENDOZA, CHRISTOPHER IVAN" userId="0394222c-1dc6-4f11-b3a8-58ea073f2c3e" providerId="ADAL" clId="{24837B9D-1D9F-48B7-973C-386973C2ADA5}" dt="2022-11-27T07:43:17.359" v="2339" actId="14100"/>
          <ac:spMkLst>
            <pc:docMk/>
            <pc:sldMk cId="3932047474" sldId="322"/>
            <ac:spMk id="1955" creationId="{00000000-0000-0000-0000-000000000000}"/>
          </ac:spMkLst>
        </pc:spChg>
        <pc:spChg chg="mod">
          <ac:chgData name="ANDRADE MENDOZA, CHRISTOPHER IVAN" userId="0394222c-1dc6-4f11-b3a8-58ea073f2c3e" providerId="ADAL" clId="{24837B9D-1D9F-48B7-973C-386973C2ADA5}" dt="2022-11-28T01:37:31.364" v="5059" actId="1076"/>
          <ac:spMkLst>
            <pc:docMk/>
            <pc:sldMk cId="3932047474" sldId="322"/>
            <ac:spMk id="1957" creationId="{00000000-0000-0000-0000-000000000000}"/>
          </ac:spMkLst>
        </pc:spChg>
        <pc:spChg chg="del">
          <ac:chgData name="ANDRADE MENDOZA, CHRISTOPHER IVAN" userId="0394222c-1dc6-4f11-b3a8-58ea073f2c3e" providerId="ADAL" clId="{24837B9D-1D9F-48B7-973C-386973C2ADA5}" dt="2022-11-27T07:44:22.814" v="2359" actId="478"/>
          <ac:spMkLst>
            <pc:docMk/>
            <pc:sldMk cId="3932047474" sldId="322"/>
            <ac:spMk id="1958" creationId="{00000000-0000-0000-0000-000000000000}"/>
          </ac:spMkLst>
        </pc:spChg>
        <pc:spChg chg="del">
          <ac:chgData name="ANDRADE MENDOZA, CHRISTOPHER IVAN" userId="0394222c-1dc6-4f11-b3a8-58ea073f2c3e" providerId="ADAL" clId="{24837B9D-1D9F-48B7-973C-386973C2ADA5}" dt="2022-11-27T07:44:27.424" v="2361" actId="478"/>
          <ac:spMkLst>
            <pc:docMk/>
            <pc:sldMk cId="3932047474" sldId="322"/>
            <ac:spMk id="1959" creationId="{00000000-0000-0000-0000-000000000000}"/>
          </ac:spMkLst>
        </pc:spChg>
        <pc:spChg chg="del">
          <ac:chgData name="ANDRADE MENDOZA, CHRISTOPHER IVAN" userId="0394222c-1dc6-4f11-b3a8-58ea073f2c3e" providerId="ADAL" clId="{24837B9D-1D9F-48B7-973C-386973C2ADA5}" dt="2022-11-27T07:44:22.814" v="2359" actId="478"/>
          <ac:spMkLst>
            <pc:docMk/>
            <pc:sldMk cId="3932047474" sldId="322"/>
            <ac:spMk id="1960" creationId="{00000000-0000-0000-0000-000000000000}"/>
          </ac:spMkLst>
        </pc:spChg>
        <pc:spChg chg="mod">
          <ac:chgData name="ANDRADE MENDOZA, CHRISTOPHER IVAN" userId="0394222c-1dc6-4f11-b3a8-58ea073f2c3e" providerId="ADAL" clId="{24837B9D-1D9F-48B7-973C-386973C2ADA5}" dt="2022-11-28T01:37:19.055" v="5056" actId="1076"/>
          <ac:spMkLst>
            <pc:docMk/>
            <pc:sldMk cId="3932047474" sldId="322"/>
            <ac:spMk id="1961" creationId="{00000000-0000-0000-0000-000000000000}"/>
          </ac:spMkLst>
        </pc:spChg>
        <pc:spChg chg="del">
          <ac:chgData name="ANDRADE MENDOZA, CHRISTOPHER IVAN" userId="0394222c-1dc6-4f11-b3a8-58ea073f2c3e" providerId="ADAL" clId="{24837B9D-1D9F-48B7-973C-386973C2ADA5}" dt="2022-11-27T07:44:22.814" v="2359" actId="478"/>
          <ac:spMkLst>
            <pc:docMk/>
            <pc:sldMk cId="3932047474" sldId="322"/>
            <ac:spMk id="1962" creationId="{00000000-0000-0000-0000-000000000000}"/>
          </ac:spMkLst>
        </pc:spChg>
        <pc:spChg chg="del">
          <ac:chgData name="ANDRADE MENDOZA, CHRISTOPHER IVAN" userId="0394222c-1dc6-4f11-b3a8-58ea073f2c3e" providerId="ADAL" clId="{24837B9D-1D9F-48B7-973C-386973C2ADA5}" dt="2022-11-27T07:44:25.812" v="2360" actId="478"/>
          <ac:spMkLst>
            <pc:docMk/>
            <pc:sldMk cId="3932047474" sldId="322"/>
            <ac:spMk id="1963" creationId="{00000000-0000-0000-0000-000000000000}"/>
          </ac:spMkLst>
        </pc:spChg>
        <pc:spChg chg="del">
          <ac:chgData name="ANDRADE MENDOZA, CHRISTOPHER IVAN" userId="0394222c-1dc6-4f11-b3a8-58ea073f2c3e" providerId="ADAL" clId="{24837B9D-1D9F-48B7-973C-386973C2ADA5}" dt="2022-11-27T07:44:22.814" v="2359" actId="478"/>
          <ac:spMkLst>
            <pc:docMk/>
            <pc:sldMk cId="3932047474" sldId="322"/>
            <ac:spMk id="1964" creationId="{00000000-0000-0000-0000-000000000000}"/>
          </ac:spMkLst>
        </pc:spChg>
        <pc:spChg chg="del">
          <ac:chgData name="ANDRADE MENDOZA, CHRISTOPHER IVAN" userId="0394222c-1dc6-4f11-b3a8-58ea073f2c3e" providerId="ADAL" clId="{24837B9D-1D9F-48B7-973C-386973C2ADA5}" dt="2022-11-27T07:44:22.814" v="2359" actId="478"/>
          <ac:spMkLst>
            <pc:docMk/>
            <pc:sldMk cId="3932047474" sldId="322"/>
            <ac:spMk id="1965" creationId="{00000000-0000-0000-0000-000000000000}"/>
          </ac:spMkLst>
        </pc:spChg>
        <pc:spChg chg="del">
          <ac:chgData name="ANDRADE MENDOZA, CHRISTOPHER IVAN" userId="0394222c-1dc6-4f11-b3a8-58ea073f2c3e" providerId="ADAL" clId="{24837B9D-1D9F-48B7-973C-386973C2ADA5}" dt="2022-11-27T07:44:22.814" v="2359" actId="478"/>
          <ac:spMkLst>
            <pc:docMk/>
            <pc:sldMk cId="3932047474" sldId="322"/>
            <ac:spMk id="1966" creationId="{00000000-0000-0000-0000-000000000000}"/>
          </ac:spMkLst>
        </pc:spChg>
        <pc:spChg chg="del">
          <ac:chgData name="ANDRADE MENDOZA, CHRISTOPHER IVAN" userId="0394222c-1dc6-4f11-b3a8-58ea073f2c3e" providerId="ADAL" clId="{24837B9D-1D9F-48B7-973C-386973C2ADA5}" dt="2022-11-27T07:44:22.814" v="2359" actId="478"/>
          <ac:spMkLst>
            <pc:docMk/>
            <pc:sldMk cId="3932047474" sldId="322"/>
            <ac:spMk id="1967" creationId="{00000000-0000-0000-0000-000000000000}"/>
          </ac:spMkLst>
        </pc:spChg>
        <pc:spChg chg="del">
          <ac:chgData name="ANDRADE MENDOZA, CHRISTOPHER IVAN" userId="0394222c-1dc6-4f11-b3a8-58ea073f2c3e" providerId="ADAL" clId="{24837B9D-1D9F-48B7-973C-386973C2ADA5}" dt="2022-11-27T07:44:22.814" v="2359" actId="478"/>
          <ac:spMkLst>
            <pc:docMk/>
            <pc:sldMk cId="3932047474" sldId="322"/>
            <ac:spMk id="1968" creationId="{00000000-0000-0000-0000-000000000000}"/>
          </ac:spMkLst>
        </pc:spChg>
        <pc:picChg chg="add mod">
          <ac:chgData name="ANDRADE MENDOZA, CHRISTOPHER IVAN" userId="0394222c-1dc6-4f11-b3a8-58ea073f2c3e" providerId="ADAL" clId="{24837B9D-1D9F-48B7-973C-386973C2ADA5}" dt="2022-11-28T01:37:41.981" v="5063" actId="1076"/>
          <ac:picMkLst>
            <pc:docMk/>
            <pc:sldMk cId="3932047474" sldId="322"/>
            <ac:picMk id="8" creationId="{F83A9609-15F6-00AD-3B6A-C50AA145DFAE}"/>
          </ac:picMkLst>
        </pc:picChg>
        <pc:picChg chg="add mod">
          <ac:chgData name="ANDRADE MENDOZA, CHRISTOPHER IVAN" userId="0394222c-1dc6-4f11-b3a8-58ea073f2c3e" providerId="ADAL" clId="{24837B9D-1D9F-48B7-973C-386973C2ADA5}" dt="2022-11-28T01:40:18.212" v="5068" actId="1076"/>
          <ac:picMkLst>
            <pc:docMk/>
            <pc:sldMk cId="3932047474" sldId="322"/>
            <ac:picMk id="10" creationId="{2BCDBFC9-0641-DBDC-C0B0-E336493BFE08}"/>
          </ac:picMkLst>
        </pc:picChg>
        <pc:cxnChg chg="add mod">
          <ac:chgData name="ANDRADE MENDOZA, CHRISTOPHER IVAN" userId="0394222c-1dc6-4f11-b3a8-58ea073f2c3e" providerId="ADAL" clId="{24837B9D-1D9F-48B7-973C-386973C2ADA5}" dt="2022-11-28T00:33:30.432" v="4834" actId="14100"/>
          <ac:cxnSpMkLst>
            <pc:docMk/>
            <pc:sldMk cId="3932047474" sldId="322"/>
            <ac:cxnSpMk id="4" creationId="{3FEA2E29-C957-1784-9486-C98F855995CF}"/>
          </ac:cxnSpMkLst>
        </pc:cxnChg>
        <pc:cxnChg chg="del">
          <ac:chgData name="ANDRADE MENDOZA, CHRISTOPHER IVAN" userId="0394222c-1dc6-4f11-b3a8-58ea073f2c3e" providerId="ADAL" clId="{24837B9D-1D9F-48B7-973C-386973C2ADA5}" dt="2022-11-27T07:44:22.814" v="2359" actId="478"/>
          <ac:cxnSpMkLst>
            <pc:docMk/>
            <pc:sldMk cId="3932047474" sldId="322"/>
            <ac:cxnSpMk id="1956" creationId="{00000000-0000-0000-0000-000000000000}"/>
          </ac:cxnSpMkLst>
        </pc:cxnChg>
        <pc:cxnChg chg="mod">
          <ac:chgData name="ANDRADE MENDOZA, CHRISTOPHER IVAN" userId="0394222c-1dc6-4f11-b3a8-58ea073f2c3e" providerId="ADAL" clId="{24837B9D-1D9F-48B7-973C-386973C2ADA5}" dt="2022-11-27T08:13:32.601" v="2729" actId="1582"/>
          <ac:cxnSpMkLst>
            <pc:docMk/>
            <pc:sldMk cId="3932047474" sldId="322"/>
            <ac:cxnSpMk id="1969" creationId="{00000000-0000-0000-0000-000000000000}"/>
          </ac:cxnSpMkLst>
        </pc:cxnChg>
      </pc:sldChg>
      <pc:sldChg chg="addSp delSp modSp add mod">
        <pc:chgData name="ANDRADE MENDOZA, CHRISTOPHER IVAN" userId="0394222c-1dc6-4f11-b3a8-58ea073f2c3e" providerId="ADAL" clId="{24837B9D-1D9F-48B7-973C-386973C2ADA5}" dt="2022-11-28T01:57:49.598" v="5151" actId="962"/>
        <pc:sldMkLst>
          <pc:docMk/>
          <pc:sldMk cId="3673378366" sldId="323"/>
        </pc:sldMkLst>
        <pc:spChg chg="del">
          <ac:chgData name="ANDRADE MENDOZA, CHRISTOPHER IVAN" userId="0394222c-1dc6-4f11-b3a8-58ea073f2c3e" providerId="ADAL" clId="{24837B9D-1D9F-48B7-973C-386973C2ADA5}" dt="2022-11-27T07:52:03.337" v="2539" actId="478"/>
          <ac:spMkLst>
            <pc:docMk/>
            <pc:sldMk cId="3673378366" sldId="323"/>
            <ac:spMk id="2" creationId="{9C8D72F9-BD99-6862-F153-33AA2CF1495D}"/>
          </ac:spMkLst>
        </pc:spChg>
        <pc:spChg chg="del">
          <ac:chgData name="ANDRADE MENDOZA, CHRISTOPHER IVAN" userId="0394222c-1dc6-4f11-b3a8-58ea073f2c3e" providerId="ADAL" clId="{24837B9D-1D9F-48B7-973C-386973C2ADA5}" dt="2022-11-27T07:52:04.623" v="2540" actId="478"/>
          <ac:spMkLst>
            <pc:docMk/>
            <pc:sldMk cId="3673378366" sldId="323"/>
            <ac:spMk id="3" creationId="{DEF6E034-FA7F-CC59-A561-AA1332598ECD}"/>
          </ac:spMkLst>
        </pc:spChg>
        <pc:spChg chg="mod">
          <ac:chgData name="ANDRADE MENDOZA, CHRISTOPHER IVAN" userId="0394222c-1dc6-4f11-b3a8-58ea073f2c3e" providerId="ADAL" clId="{24837B9D-1D9F-48B7-973C-386973C2ADA5}" dt="2022-11-27T07:56:31.548" v="2635" actId="20577"/>
          <ac:spMkLst>
            <pc:docMk/>
            <pc:sldMk cId="3673378366" sldId="323"/>
            <ac:spMk id="1955" creationId="{00000000-0000-0000-0000-000000000000}"/>
          </ac:spMkLst>
        </pc:spChg>
        <pc:spChg chg="mod">
          <ac:chgData name="ANDRADE MENDOZA, CHRISTOPHER IVAN" userId="0394222c-1dc6-4f11-b3a8-58ea073f2c3e" providerId="ADAL" clId="{24837B9D-1D9F-48B7-973C-386973C2ADA5}" dt="2022-11-28T01:57:49.598" v="5151" actId="962"/>
          <ac:spMkLst>
            <pc:docMk/>
            <pc:sldMk cId="3673378366" sldId="323"/>
            <ac:spMk id="1957" creationId="{00000000-0000-0000-0000-000000000000}"/>
          </ac:spMkLst>
        </pc:spChg>
        <pc:spChg chg="mod">
          <ac:chgData name="ANDRADE MENDOZA, CHRISTOPHER IVAN" userId="0394222c-1dc6-4f11-b3a8-58ea073f2c3e" providerId="ADAL" clId="{24837B9D-1D9F-48B7-973C-386973C2ADA5}" dt="2022-11-28T01:56:10.176" v="5142" actId="14100"/>
          <ac:spMkLst>
            <pc:docMk/>
            <pc:sldMk cId="3673378366" sldId="323"/>
            <ac:spMk id="1961" creationId="{00000000-0000-0000-0000-000000000000}"/>
          </ac:spMkLst>
        </pc:spChg>
        <pc:picChg chg="add mod">
          <ac:chgData name="ANDRADE MENDOZA, CHRISTOPHER IVAN" userId="0394222c-1dc6-4f11-b3a8-58ea073f2c3e" providerId="ADAL" clId="{24837B9D-1D9F-48B7-973C-386973C2ADA5}" dt="2022-11-28T01:57:49.596" v="5150" actId="27614"/>
          <ac:picMkLst>
            <pc:docMk/>
            <pc:sldMk cId="3673378366" sldId="323"/>
            <ac:picMk id="3" creationId="{81F495A2-B6E3-5AC9-08DE-BE07BE79C36C}"/>
          </ac:picMkLst>
        </pc:picChg>
        <pc:cxnChg chg="mod">
          <ac:chgData name="ANDRADE MENDOZA, CHRISTOPHER IVAN" userId="0394222c-1dc6-4f11-b3a8-58ea073f2c3e" providerId="ADAL" clId="{24837B9D-1D9F-48B7-973C-386973C2ADA5}" dt="2022-11-27T08:13:39.125" v="2730" actId="1582"/>
          <ac:cxnSpMkLst>
            <pc:docMk/>
            <pc:sldMk cId="3673378366" sldId="323"/>
            <ac:cxnSpMk id="1969" creationId="{00000000-0000-0000-0000-000000000000}"/>
          </ac:cxnSpMkLst>
        </pc:cxnChg>
      </pc:sldChg>
      <pc:sldChg chg="addSp modSp add mod">
        <pc:chgData name="ANDRADE MENDOZA, CHRISTOPHER IVAN" userId="0394222c-1dc6-4f11-b3a8-58ea073f2c3e" providerId="ADAL" clId="{24837B9D-1D9F-48B7-973C-386973C2ADA5}" dt="2022-11-28T02:01:41.017" v="5158" actId="14100"/>
        <pc:sldMkLst>
          <pc:docMk/>
          <pc:sldMk cId="2147140036" sldId="324"/>
        </pc:sldMkLst>
        <pc:spChg chg="mod">
          <ac:chgData name="ANDRADE MENDOZA, CHRISTOPHER IVAN" userId="0394222c-1dc6-4f11-b3a8-58ea073f2c3e" providerId="ADAL" clId="{24837B9D-1D9F-48B7-973C-386973C2ADA5}" dt="2022-11-27T08:08:26.971" v="2656" actId="20577"/>
          <ac:spMkLst>
            <pc:docMk/>
            <pc:sldMk cId="2147140036" sldId="324"/>
            <ac:spMk id="1955" creationId="{00000000-0000-0000-0000-000000000000}"/>
          </ac:spMkLst>
        </pc:spChg>
        <pc:spChg chg="mod">
          <ac:chgData name="ANDRADE MENDOZA, CHRISTOPHER IVAN" userId="0394222c-1dc6-4f11-b3a8-58ea073f2c3e" providerId="ADAL" clId="{24837B9D-1D9F-48B7-973C-386973C2ADA5}" dt="2022-11-28T01:56:22.111" v="5146" actId="1076"/>
          <ac:spMkLst>
            <pc:docMk/>
            <pc:sldMk cId="2147140036" sldId="324"/>
            <ac:spMk id="1957" creationId="{00000000-0000-0000-0000-000000000000}"/>
          </ac:spMkLst>
        </pc:spChg>
        <pc:spChg chg="mod">
          <ac:chgData name="ANDRADE MENDOZA, CHRISTOPHER IVAN" userId="0394222c-1dc6-4f11-b3a8-58ea073f2c3e" providerId="ADAL" clId="{24837B9D-1D9F-48B7-973C-386973C2ADA5}" dt="2022-11-28T02:01:41.017" v="5158" actId="14100"/>
          <ac:spMkLst>
            <pc:docMk/>
            <pc:sldMk cId="2147140036" sldId="324"/>
            <ac:spMk id="1961" creationId="{00000000-0000-0000-0000-000000000000}"/>
          </ac:spMkLst>
        </pc:spChg>
        <pc:picChg chg="add mod">
          <ac:chgData name="ANDRADE MENDOZA, CHRISTOPHER IVAN" userId="0394222c-1dc6-4f11-b3a8-58ea073f2c3e" providerId="ADAL" clId="{24837B9D-1D9F-48B7-973C-386973C2ADA5}" dt="2022-11-28T02:01:38.075" v="5157" actId="14100"/>
          <ac:picMkLst>
            <pc:docMk/>
            <pc:sldMk cId="2147140036" sldId="324"/>
            <ac:picMk id="3" creationId="{10C19C4D-327D-E4C4-89EE-2667FF3471B1}"/>
          </ac:picMkLst>
        </pc:picChg>
        <pc:cxnChg chg="mod">
          <ac:chgData name="ANDRADE MENDOZA, CHRISTOPHER IVAN" userId="0394222c-1dc6-4f11-b3a8-58ea073f2c3e" providerId="ADAL" clId="{24837B9D-1D9F-48B7-973C-386973C2ADA5}" dt="2022-11-27T08:13:45.633" v="2731" actId="1582"/>
          <ac:cxnSpMkLst>
            <pc:docMk/>
            <pc:sldMk cId="2147140036" sldId="324"/>
            <ac:cxnSpMk id="1969" creationId="{00000000-0000-0000-0000-000000000000}"/>
          </ac:cxnSpMkLst>
        </pc:cxnChg>
      </pc:sldChg>
      <pc:sldChg chg="addSp delSp modSp add mod ord">
        <pc:chgData name="ANDRADE MENDOZA, CHRISTOPHER IVAN" userId="0394222c-1dc6-4f11-b3a8-58ea073f2c3e" providerId="ADAL" clId="{24837B9D-1D9F-48B7-973C-386973C2ADA5}" dt="2022-11-28T02:19:16.263" v="5355" actId="14100"/>
        <pc:sldMkLst>
          <pc:docMk/>
          <pc:sldMk cId="3877398259" sldId="325"/>
        </pc:sldMkLst>
        <pc:spChg chg="add mod">
          <ac:chgData name="ANDRADE MENDOZA, CHRISTOPHER IVAN" userId="0394222c-1dc6-4f11-b3a8-58ea073f2c3e" providerId="ADAL" clId="{24837B9D-1D9F-48B7-973C-386973C2ADA5}" dt="2022-11-27T23:05:58.369" v="3173" actId="14100"/>
          <ac:spMkLst>
            <pc:docMk/>
            <pc:sldMk cId="3877398259" sldId="325"/>
            <ac:spMk id="2" creationId="{D5E12216-BBA0-7F01-8978-73B89844F5C3}"/>
          </ac:spMkLst>
        </pc:spChg>
        <pc:spChg chg="add mod">
          <ac:chgData name="ANDRADE MENDOZA, CHRISTOPHER IVAN" userId="0394222c-1dc6-4f11-b3a8-58ea073f2c3e" providerId="ADAL" clId="{24837B9D-1D9F-48B7-973C-386973C2ADA5}" dt="2022-11-28T02:13:42.862" v="5199" actId="20577"/>
          <ac:spMkLst>
            <pc:docMk/>
            <pc:sldMk cId="3877398259" sldId="325"/>
            <ac:spMk id="13" creationId="{0EC90041-5F8B-CA54-7E90-BC652782EE31}"/>
          </ac:spMkLst>
        </pc:spChg>
        <pc:spChg chg="mod">
          <ac:chgData name="ANDRADE MENDOZA, CHRISTOPHER IVAN" userId="0394222c-1dc6-4f11-b3a8-58ea073f2c3e" providerId="ADAL" clId="{24837B9D-1D9F-48B7-973C-386973C2ADA5}" dt="2022-11-27T23:00:04.139" v="2913" actId="14100"/>
          <ac:spMkLst>
            <pc:docMk/>
            <pc:sldMk cId="3877398259" sldId="325"/>
            <ac:spMk id="1955" creationId="{00000000-0000-0000-0000-000000000000}"/>
          </ac:spMkLst>
        </pc:spChg>
        <pc:spChg chg="del mod">
          <ac:chgData name="ANDRADE MENDOZA, CHRISTOPHER IVAN" userId="0394222c-1dc6-4f11-b3a8-58ea073f2c3e" providerId="ADAL" clId="{24837B9D-1D9F-48B7-973C-386973C2ADA5}" dt="2022-11-27T23:04:46.424" v="3122" actId="478"/>
          <ac:spMkLst>
            <pc:docMk/>
            <pc:sldMk cId="3877398259" sldId="325"/>
            <ac:spMk id="1957" creationId="{00000000-0000-0000-0000-000000000000}"/>
          </ac:spMkLst>
        </pc:spChg>
        <pc:spChg chg="mod">
          <ac:chgData name="ANDRADE MENDOZA, CHRISTOPHER IVAN" userId="0394222c-1dc6-4f11-b3a8-58ea073f2c3e" providerId="ADAL" clId="{24837B9D-1D9F-48B7-973C-386973C2ADA5}" dt="2022-11-27T23:05:51.540" v="3171" actId="1076"/>
          <ac:spMkLst>
            <pc:docMk/>
            <pc:sldMk cId="3877398259" sldId="325"/>
            <ac:spMk id="1961" creationId="{00000000-0000-0000-0000-000000000000}"/>
          </ac:spMkLst>
        </pc:spChg>
        <pc:picChg chg="add mod">
          <ac:chgData name="ANDRADE MENDOZA, CHRISTOPHER IVAN" userId="0394222c-1dc6-4f11-b3a8-58ea073f2c3e" providerId="ADAL" clId="{24837B9D-1D9F-48B7-973C-386973C2ADA5}" dt="2022-11-27T23:03:10.956" v="3102" actId="1076"/>
          <ac:picMkLst>
            <pc:docMk/>
            <pc:sldMk cId="3877398259" sldId="325"/>
            <ac:picMk id="4" creationId="{9DB45797-E974-7E6D-417B-72F5ED1DB582}"/>
          </ac:picMkLst>
        </pc:picChg>
        <pc:picChg chg="add mod">
          <ac:chgData name="ANDRADE MENDOZA, CHRISTOPHER IVAN" userId="0394222c-1dc6-4f11-b3a8-58ea073f2c3e" providerId="ADAL" clId="{24837B9D-1D9F-48B7-973C-386973C2ADA5}" dt="2022-11-27T23:04:27.143" v="3118" actId="1076"/>
          <ac:picMkLst>
            <pc:docMk/>
            <pc:sldMk cId="3877398259" sldId="325"/>
            <ac:picMk id="8" creationId="{D5D86242-3549-4C30-F2CD-E431D4D0EC93}"/>
          </ac:picMkLst>
        </pc:picChg>
        <pc:picChg chg="add del mod">
          <ac:chgData name="ANDRADE MENDOZA, CHRISTOPHER IVAN" userId="0394222c-1dc6-4f11-b3a8-58ea073f2c3e" providerId="ADAL" clId="{24837B9D-1D9F-48B7-973C-386973C2ADA5}" dt="2022-11-28T00:15:32.239" v="4722" actId="478"/>
          <ac:picMkLst>
            <pc:docMk/>
            <pc:sldMk cId="3877398259" sldId="325"/>
            <ac:picMk id="16" creationId="{A785A9FA-50F5-C748-1141-B7C70E887582}"/>
          </ac:picMkLst>
        </pc:picChg>
        <pc:picChg chg="add mod">
          <ac:chgData name="ANDRADE MENDOZA, CHRISTOPHER IVAN" userId="0394222c-1dc6-4f11-b3a8-58ea073f2c3e" providerId="ADAL" clId="{24837B9D-1D9F-48B7-973C-386973C2ADA5}" dt="2022-11-28T00:15:48.582" v="4726" actId="1076"/>
          <ac:picMkLst>
            <pc:docMk/>
            <pc:sldMk cId="3877398259" sldId="325"/>
            <ac:picMk id="22" creationId="{D8125F45-B51F-2071-0D48-8954D8A60FEB}"/>
          </ac:picMkLst>
        </pc:picChg>
        <pc:cxnChg chg="add mod">
          <ac:chgData name="ANDRADE MENDOZA, CHRISTOPHER IVAN" userId="0394222c-1dc6-4f11-b3a8-58ea073f2c3e" providerId="ADAL" clId="{24837B9D-1D9F-48B7-973C-386973C2ADA5}" dt="2022-11-27T23:03:29.115" v="3105" actId="14100"/>
          <ac:cxnSpMkLst>
            <pc:docMk/>
            <pc:sldMk cId="3877398259" sldId="325"/>
            <ac:cxnSpMk id="5" creationId="{04ECD860-6F2E-2080-843F-5B75EC7DAAF2}"/>
          </ac:cxnSpMkLst>
        </pc:cxnChg>
        <pc:cxnChg chg="add mod">
          <ac:chgData name="ANDRADE MENDOZA, CHRISTOPHER IVAN" userId="0394222c-1dc6-4f11-b3a8-58ea073f2c3e" providerId="ADAL" clId="{24837B9D-1D9F-48B7-973C-386973C2ADA5}" dt="2022-11-27T23:06:00.868" v="3174" actId="14100"/>
          <ac:cxnSpMkLst>
            <pc:docMk/>
            <pc:sldMk cId="3877398259" sldId="325"/>
            <ac:cxnSpMk id="9" creationId="{3AD91883-7882-0C11-270E-72DF4D6A42AD}"/>
          </ac:cxnSpMkLst>
        </pc:cxnChg>
        <pc:cxnChg chg="add mod">
          <ac:chgData name="ANDRADE MENDOZA, CHRISTOPHER IVAN" userId="0394222c-1dc6-4f11-b3a8-58ea073f2c3e" providerId="ADAL" clId="{24837B9D-1D9F-48B7-973C-386973C2ADA5}" dt="2022-11-28T02:19:16.263" v="5355" actId="14100"/>
          <ac:cxnSpMkLst>
            <pc:docMk/>
            <pc:sldMk cId="3877398259" sldId="325"/>
            <ac:cxnSpMk id="17" creationId="{44744EAB-4054-8DC5-DCD9-C21D2626A0E3}"/>
          </ac:cxnSpMkLst>
        </pc:cxnChg>
      </pc:sldChg>
      <pc:sldChg chg="delSp modSp add mod ord">
        <pc:chgData name="ANDRADE MENDOZA, CHRISTOPHER IVAN" userId="0394222c-1dc6-4f11-b3a8-58ea073f2c3e" providerId="ADAL" clId="{24837B9D-1D9F-48B7-973C-386973C2ADA5}" dt="2022-11-28T02:15:48.151" v="5256"/>
        <pc:sldMkLst>
          <pc:docMk/>
          <pc:sldMk cId="1727494170" sldId="326"/>
        </pc:sldMkLst>
        <pc:spChg chg="del mod">
          <ac:chgData name="ANDRADE MENDOZA, CHRISTOPHER IVAN" userId="0394222c-1dc6-4f11-b3a8-58ea073f2c3e" providerId="ADAL" clId="{24837B9D-1D9F-48B7-973C-386973C2ADA5}" dt="2022-11-28T02:15:39.036" v="5250" actId="478"/>
          <ac:spMkLst>
            <pc:docMk/>
            <pc:sldMk cId="1727494170" sldId="326"/>
            <ac:spMk id="31" creationId="{E54AA42A-57BD-4590-6575-808110E5919C}"/>
          </ac:spMkLst>
        </pc:spChg>
        <pc:spChg chg="del mod">
          <ac:chgData name="ANDRADE MENDOZA, CHRISTOPHER IVAN" userId="0394222c-1dc6-4f11-b3a8-58ea073f2c3e" providerId="ADAL" clId="{24837B9D-1D9F-48B7-973C-386973C2ADA5}" dt="2022-11-28T02:15:42.038" v="5252" actId="478"/>
          <ac:spMkLst>
            <pc:docMk/>
            <pc:sldMk cId="1727494170" sldId="326"/>
            <ac:spMk id="34" creationId="{2FFF1840-C98C-61C3-3343-D374ABE8F19B}"/>
          </ac:spMkLst>
        </pc:spChg>
        <pc:picChg chg="del">
          <ac:chgData name="ANDRADE MENDOZA, CHRISTOPHER IVAN" userId="0394222c-1dc6-4f11-b3a8-58ea073f2c3e" providerId="ADAL" clId="{24837B9D-1D9F-48B7-973C-386973C2ADA5}" dt="2022-11-28T02:15:23.317" v="5241" actId="478"/>
          <ac:picMkLst>
            <pc:docMk/>
            <pc:sldMk cId="1727494170" sldId="326"/>
            <ac:picMk id="49" creationId="{6BB800C4-D8F0-4DE7-E978-1B484293B42A}"/>
          </ac:picMkLst>
        </pc:picChg>
        <pc:picChg chg="mod">
          <ac:chgData name="ANDRADE MENDOZA, CHRISTOPHER IVAN" userId="0394222c-1dc6-4f11-b3a8-58ea073f2c3e" providerId="ADAL" clId="{24837B9D-1D9F-48B7-973C-386973C2ADA5}" dt="2022-11-28T02:15:43.866" v="5253" actId="1076"/>
          <ac:picMkLst>
            <pc:docMk/>
            <pc:sldMk cId="1727494170" sldId="326"/>
            <ac:picMk id="53" creationId="{F54BFBC2-691B-E0C9-DC49-E594A1E4797D}"/>
          </ac:picMkLst>
        </pc:picChg>
        <pc:picChg chg="del mod">
          <ac:chgData name="ANDRADE MENDOZA, CHRISTOPHER IVAN" userId="0394222c-1dc6-4f11-b3a8-58ea073f2c3e" providerId="ADAL" clId="{24837B9D-1D9F-48B7-973C-386973C2ADA5}" dt="2022-11-28T02:15:24.907" v="5243" actId="478"/>
          <ac:picMkLst>
            <pc:docMk/>
            <pc:sldMk cId="1727494170" sldId="326"/>
            <ac:picMk id="55" creationId="{7ACB4D15-A7B5-6602-C844-D77D647D88D3}"/>
          </ac:picMkLst>
        </pc:picChg>
        <pc:cxnChg chg="mod">
          <ac:chgData name="ANDRADE MENDOZA, CHRISTOPHER IVAN" userId="0394222c-1dc6-4f11-b3a8-58ea073f2c3e" providerId="ADAL" clId="{24837B9D-1D9F-48B7-973C-386973C2ADA5}" dt="2022-11-28T02:15:45.546" v="5254" actId="1076"/>
          <ac:cxnSpMkLst>
            <pc:docMk/>
            <pc:sldMk cId="1727494170" sldId="326"/>
            <ac:cxnSpMk id="32" creationId="{564DE88A-83AB-AEBC-5E47-0A884DCD5E13}"/>
          </ac:cxnSpMkLst>
        </pc:cxnChg>
        <pc:cxnChg chg="del">
          <ac:chgData name="ANDRADE MENDOZA, CHRISTOPHER IVAN" userId="0394222c-1dc6-4f11-b3a8-58ea073f2c3e" providerId="ADAL" clId="{24837B9D-1D9F-48B7-973C-386973C2ADA5}" dt="2022-11-28T02:15:40.436" v="5251" actId="478"/>
          <ac:cxnSpMkLst>
            <pc:docMk/>
            <pc:sldMk cId="1727494170" sldId="326"/>
            <ac:cxnSpMk id="33" creationId="{C702757A-1CA3-E410-9ECB-DA6C6DE48EDF}"/>
          </ac:cxnSpMkLst>
        </pc:cxnChg>
        <pc:cxnChg chg="del">
          <ac:chgData name="ANDRADE MENDOZA, CHRISTOPHER IVAN" userId="0394222c-1dc6-4f11-b3a8-58ea073f2c3e" providerId="ADAL" clId="{24837B9D-1D9F-48B7-973C-386973C2ADA5}" dt="2022-11-28T02:15:23.853" v="5242" actId="478"/>
          <ac:cxnSpMkLst>
            <pc:docMk/>
            <pc:sldMk cId="1727494170" sldId="326"/>
            <ac:cxnSpMk id="35" creationId="{5CD55298-8F20-9FA6-C6CC-66FAF8C75F92}"/>
          </ac:cxnSpMkLst>
        </pc:cxnChg>
      </pc:sldChg>
      <pc:sldChg chg="delSp modSp add del mod">
        <pc:chgData name="ANDRADE MENDOZA, CHRISTOPHER IVAN" userId="0394222c-1dc6-4f11-b3a8-58ea073f2c3e" providerId="ADAL" clId="{24837B9D-1D9F-48B7-973C-386973C2ADA5}" dt="2022-11-27T23:21:16.760" v="3831" actId="47"/>
        <pc:sldMkLst>
          <pc:docMk/>
          <pc:sldMk cId="3127239255" sldId="326"/>
        </pc:sldMkLst>
        <pc:spChg chg="mod">
          <ac:chgData name="ANDRADE MENDOZA, CHRISTOPHER IVAN" userId="0394222c-1dc6-4f11-b3a8-58ea073f2c3e" providerId="ADAL" clId="{24837B9D-1D9F-48B7-973C-386973C2ADA5}" dt="2022-11-27T23:16:17.399" v="3404" actId="1076"/>
          <ac:spMkLst>
            <pc:docMk/>
            <pc:sldMk cId="3127239255" sldId="326"/>
            <ac:spMk id="2" creationId="{D5E12216-BBA0-7F01-8978-73B89844F5C3}"/>
          </ac:spMkLst>
        </pc:spChg>
        <pc:spChg chg="mod">
          <ac:chgData name="ANDRADE MENDOZA, CHRISTOPHER IVAN" userId="0394222c-1dc6-4f11-b3a8-58ea073f2c3e" providerId="ADAL" clId="{24837B9D-1D9F-48B7-973C-386973C2ADA5}" dt="2022-11-27T23:16:56.077" v="3505" actId="1076"/>
          <ac:spMkLst>
            <pc:docMk/>
            <pc:sldMk cId="3127239255" sldId="326"/>
            <ac:spMk id="13" creationId="{0EC90041-5F8B-CA54-7E90-BC652782EE31}"/>
          </ac:spMkLst>
        </pc:spChg>
        <pc:spChg chg="mod">
          <ac:chgData name="ANDRADE MENDOZA, CHRISTOPHER IVAN" userId="0394222c-1dc6-4f11-b3a8-58ea073f2c3e" providerId="ADAL" clId="{24837B9D-1D9F-48B7-973C-386973C2ADA5}" dt="2022-11-27T23:13:46.934" v="3303" actId="20577"/>
          <ac:spMkLst>
            <pc:docMk/>
            <pc:sldMk cId="3127239255" sldId="326"/>
            <ac:spMk id="1955" creationId="{00000000-0000-0000-0000-000000000000}"/>
          </ac:spMkLst>
        </pc:spChg>
        <pc:spChg chg="mod">
          <ac:chgData name="ANDRADE MENDOZA, CHRISTOPHER IVAN" userId="0394222c-1dc6-4f11-b3a8-58ea073f2c3e" providerId="ADAL" clId="{24837B9D-1D9F-48B7-973C-386973C2ADA5}" dt="2022-11-27T23:15:39.259" v="3365" actId="20577"/>
          <ac:spMkLst>
            <pc:docMk/>
            <pc:sldMk cId="3127239255" sldId="326"/>
            <ac:spMk id="1961" creationId="{00000000-0000-0000-0000-000000000000}"/>
          </ac:spMkLst>
        </pc:spChg>
        <pc:picChg chg="del">
          <ac:chgData name="ANDRADE MENDOZA, CHRISTOPHER IVAN" userId="0394222c-1dc6-4f11-b3a8-58ea073f2c3e" providerId="ADAL" clId="{24837B9D-1D9F-48B7-973C-386973C2ADA5}" dt="2022-11-27T23:17:01.584" v="3507" actId="478"/>
          <ac:picMkLst>
            <pc:docMk/>
            <pc:sldMk cId="3127239255" sldId="326"/>
            <ac:picMk id="4" creationId="{9DB45797-E974-7E6D-417B-72F5ED1DB582}"/>
          </ac:picMkLst>
        </pc:picChg>
        <pc:picChg chg="del">
          <ac:chgData name="ANDRADE MENDOZA, CHRISTOPHER IVAN" userId="0394222c-1dc6-4f11-b3a8-58ea073f2c3e" providerId="ADAL" clId="{24837B9D-1D9F-48B7-973C-386973C2ADA5}" dt="2022-11-27T23:17:02.134" v="3508" actId="478"/>
          <ac:picMkLst>
            <pc:docMk/>
            <pc:sldMk cId="3127239255" sldId="326"/>
            <ac:picMk id="8" creationId="{D5D86242-3549-4C30-F2CD-E431D4D0EC93}"/>
          </ac:picMkLst>
        </pc:picChg>
        <pc:picChg chg="del">
          <ac:chgData name="ANDRADE MENDOZA, CHRISTOPHER IVAN" userId="0394222c-1dc6-4f11-b3a8-58ea073f2c3e" providerId="ADAL" clId="{24837B9D-1D9F-48B7-973C-386973C2ADA5}" dt="2022-11-27T23:17:02.720" v="3509" actId="478"/>
          <ac:picMkLst>
            <pc:docMk/>
            <pc:sldMk cId="3127239255" sldId="326"/>
            <ac:picMk id="16" creationId="{A785A9FA-50F5-C748-1141-B7C70E887582}"/>
          </ac:picMkLst>
        </pc:picChg>
        <pc:cxnChg chg="mod">
          <ac:chgData name="ANDRADE MENDOZA, CHRISTOPHER IVAN" userId="0394222c-1dc6-4f11-b3a8-58ea073f2c3e" providerId="ADAL" clId="{24837B9D-1D9F-48B7-973C-386973C2ADA5}" dt="2022-11-27T23:17:00.566" v="3506" actId="1076"/>
          <ac:cxnSpMkLst>
            <pc:docMk/>
            <pc:sldMk cId="3127239255" sldId="326"/>
            <ac:cxnSpMk id="5" creationId="{04ECD860-6F2E-2080-843F-5B75EC7DAAF2}"/>
          </ac:cxnSpMkLst>
        </pc:cxnChg>
        <pc:cxnChg chg="mod">
          <ac:chgData name="ANDRADE MENDOZA, CHRISTOPHER IVAN" userId="0394222c-1dc6-4f11-b3a8-58ea073f2c3e" providerId="ADAL" clId="{24837B9D-1D9F-48B7-973C-386973C2ADA5}" dt="2022-11-27T23:17:06.033" v="3510" actId="1076"/>
          <ac:cxnSpMkLst>
            <pc:docMk/>
            <pc:sldMk cId="3127239255" sldId="326"/>
            <ac:cxnSpMk id="9" creationId="{3AD91883-7882-0C11-270E-72DF4D6A42AD}"/>
          </ac:cxnSpMkLst>
        </pc:cxnChg>
        <pc:cxnChg chg="mod">
          <ac:chgData name="ANDRADE MENDOZA, CHRISTOPHER IVAN" userId="0394222c-1dc6-4f11-b3a8-58ea073f2c3e" providerId="ADAL" clId="{24837B9D-1D9F-48B7-973C-386973C2ADA5}" dt="2022-11-27T23:17:07.968" v="3511" actId="1076"/>
          <ac:cxnSpMkLst>
            <pc:docMk/>
            <pc:sldMk cId="3127239255" sldId="326"/>
            <ac:cxnSpMk id="17" creationId="{44744EAB-4054-8DC5-DCD9-C21D2626A0E3}"/>
          </ac:cxnSpMkLst>
        </pc:cxnChg>
      </pc:sldChg>
      <pc:sldChg chg="addSp delSp modSp add mod">
        <pc:chgData name="ANDRADE MENDOZA, CHRISTOPHER IVAN" userId="0394222c-1dc6-4f11-b3a8-58ea073f2c3e" providerId="ADAL" clId="{24837B9D-1D9F-48B7-973C-386973C2ADA5}" dt="2022-11-28T02:18:37.508" v="5348" actId="1076"/>
        <pc:sldMkLst>
          <pc:docMk/>
          <pc:sldMk cId="534495775" sldId="327"/>
        </pc:sldMkLst>
        <pc:spChg chg="mod">
          <ac:chgData name="ANDRADE MENDOZA, CHRISTOPHER IVAN" userId="0394222c-1dc6-4f11-b3a8-58ea073f2c3e" providerId="ADAL" clId="{24837B9D-1D9F-48B7-973C-386973C2ADA5}" dt="2022-11-28T02:18:12.974" v="5336" actId="20577"/>
          <ac:spMkLst>
            <pc:docMk/>
            <pc:sldMk cId="534495775" sldId="327"/>
            <ac:spMk id="4" creationId="{FEC99529-0EB3-C9E5-F8E5-C356420635CF}"/>
          </ac:spMkLst>
        </pc:spChg>
        <pc:spChg chg="del mod">
          <ac:chgData name="ANDRADE MENDOZA, CHRISTOPHER IVAN" userId="0394222c-1dc6-4f11-b3a8-58ea073f2c3e" providerId="ADAL" clId="{24837B9D-1D9F-48B7-973C-386973C2ADA5}" dt="2022-11-28T02:18:18.161" v="5340" actId="478"/>
          <ac:spMkLst>
            <pc:docMk/>
            <pc:sldMk cId="534495775" sldId="327"/>
            <ac:spMk id="5" creationId="{5D8E3674-CFD5-3BA0-105B-F8032A670D53}"/>
          </ac:spMkLst>
        </pc:spChg>
        <pc:spChg chg="del">
          <ac:chgData name="ANDRADE MENDOZA, CHRISTOPHER IVAN" userId="0394222c-1dc6-4f11-b3a8-58ea073f2c3e" providerId="ADAL" clId="{24837B9D-1D9F-48B7-973C-386973C2ADA5}" dt="2022-11-28T02:18:19.235" v="5341" actId="478"/>
          <ac:spMkLst>
            <pc:docMk/>
            <pc:sldMk cId="534495775" sldId="327"/>
            <ac:spMk id="14" creationId="{D204AC94-43C5-23D3-6E45-31E3EAAF2DB1}"/>
          </ac:spMkLst>
        </pc:spChg>
        <pc:picChg chg="add mod">
          <ac:chgData name="ANDRADE MENDOZA, CHRISTOPHER IVAN" userId="0394222c-1dc6-4f11-b3a8-58ea073f2c3e" providerId="ADAL" clId="{24837B9D-1D9F-48B7-973C-386973C2ADA5}" dt="2022-11-28T02:18:37.508" v="5348" actId="1076"/>
          <ac:picMkLst>
            <pc:docMk/>
            <pc:sldMk cId="534495775" sldId="327"/>
            <ac:picMk id="3" creationId="{B2E2584D-CEAF-B5C9-3F7F-86E472D0BDA1}"/>
          </ac:picMkLst>
        </pc:picChg>
        <pc:picChg chg="del">
          <ac:chgData name="ANDRADE MENDOZA, CHRISTOPHER IVAN" userId="0394222c-1dc6-4f11-b3a8-58ea073f2c3e" providerId="ADAL" clId="{24837B9D-1D9F-48B7-973C-386973C2ADA5}" dt="2022-11-28T02:18:16.566" v="5337" actId="478"/>
          <ac:picMkLst>
            <pc:docMk/>
            <pc:sldMk cId="534495775" sldId="327"/>
            <ac:picMk id="16" creationId="{DDAA74A5-9AE8-109B-ABFC-568D514EA8B7}"/>
          </ac:picMkLst>
        </pc:picChg>
        <pc:cxnChg chg="del">
          <ac:chgData name="ANDRADE MENDOZA, CHRISTOPHER IVAN" userId="0394222c-1dc6-4f11-b3a8-58ea073f2c3e" providerId="ADAL" clId="{24837B9D-1D9F-48B7-973C-386973C2ADA5}" dt="2022-11-28T02:18:17.040" v="5338" actId="478"/>
          <ac:cxnSpMkLst>
            <pc:docMk/>
            <pc:sldMk cId="534495775" sldId="327"/>
            <ac:cxnSpMk id="7" creationId="{CFDC37F6-BA98-290B-8F74-A48E592475D4}"/>
          </ac:cxnSpMkLst>
        </pc:cxnChg>
      </pc:sldChg>
      <pc:sldChg chg="delSp modSp add del mod">
        <pc:chgData name="ANDRADE MENDOZA, CHRISTOPHER IVAN" userId="0394222c-1dc6-4f11-b3a8-58ea073f2c3e" providerId="ADAL" clId="{24837B9D-1D9F-48B7-973C-386973C2ADA5}" dt="2022-11-27T23:21:57.297" v="3839" actId="47"/>
        <pc:sldMkLst>
          <pc:docMk/>
          <pc:sldMk cId="3815321603" sldId="327"/>
        </pc:sldMkLst>
        <pc:spChg chg="del">
          <ac:chgData name="ANDRADE MENDOZA, CHRISTOPHER IVAN" userId="0394222c-1dc6-4f11-b3a8-58ea073f2c3e" providerId="ADAL" clId="{24837B9D-1D9F-48B7-973C-386973C2ADA5}" dt="2022-11-27T23:19:23.996" v="3804" actId="478"/>
          <ac:spMkLst>
            <pc:docMk/>
            <pc:sldMk cId="3815321603" sldId="327"/>
            <ac:spMk id="2" creationId="{D5E12216-BBA0-7F01-8978-73B89844F5C3}"/>
          </ac:spMkLst>
        </pc:spChg>
        <pc:spChg chg="del">
          <ac:chgData name="ANDRADE MENDOZA, CHRISTOPHER IVAN" userId="0394222c-1dc6-4f11-b3a8-58ea073f2c3e" providerId="ADAL" clId="{24837B9D-1D9F-48B7-973C-386973C2ADA5}" dt="2022-11-27T23:19:25.595" v="3805" actId="478"/>
          <ac:spMkLst>
            <pc:docMk/>
            <pc:sldMk cId="3815321603" sldId="327"/>
            <ac:spMk id="13" creationId="{0EC90041-5F8B-CA54-7E90-BC652782EE31}"/>
          </ac:spMkLst>
        </pc:spChg>
        <pc:spChg chg="mod">
          <ac:chgData name="ANDRADE MENDOZA, CHRISTOPHER IVAN" userId="0394222c-1dc6-4f11-b3a8-58ea073f2c3e" providerId="ADAL" clId="{24837B9D-1D9F-48B7-973C-386973C2ADA5}" dt="2022-11-27T23:17:54.869" v="3564" actId="14100"/>
          <ac:spMkLst>
            <pc:docMk/>
            <pc:sldMk cId="3815321603" sldId="327"/>
            <ac:spMk id="1955" creationId="{00000000-0000-0000-0000-000000000000}"/>
          </ac:spMkLst>
        </pc:spChg>
        <pc:spChg chg="mod">
          <ac:chgData name="ANDRADE MENDOZA, CHRISTOPHER IVAN" userId="0394222c-1dc6-4f11-b3a8-58ea073f2c3e" providerId="ADAL" clId="{24837B9D-1D9F-48B7-973C-386973C2ADA5}" dt="2022-11-27T23:19:20.335" v="3802" actId="20577"/>
          <ac:spMkLst>
            <pc:docMk/>
            <pc:sldMk cId="3815321603" sldId="327"/>
            <ac:spMk id="1961" creationId="{00000000-0000-0000-0000-000000000000}"/>
          </ac:spMkLst>
        </pc:spChg>
        <pc:cxnChg chg="del">
          <ac:chgData name="ANDRADE MENDOZA, CHRISTOPHER IVAN" userId="0394222c-1dc6-4f11-b3a8-58ea073f2c3e" providerId="ADAL" clId="{24837B9D-1D9F-48B7-973C-386973C2ADA5}" dt="2022-11-27T23:19:22.748" v="3803" actId="478"/>
          <ac:cxnSpMkLst>
            <pc:docMk/>
            <pc:sldMk cId="3815321603" sldId="327"/>
            <ac:cxnSpMk id="9" creationId="{3AD91883-7882-0C11-270E-72DF4D6A42AD}"/>
          </ac:cxnSpMkLst>
        </pc:cxnChg>
        <pc:cxnChg chg="del">
          <ac:chgData name="ANDRADE MENDOZA, CHRISTOPHER IVAN" userId="0394222c-1dc6-4f11-b3a8-58ea073f2c3e" providerId="ADAL" clId="{24837B9D-1D9F-48B7-973C-386973C2ADA5}" dt="2022-11-27T23:19:26.220" v="3806" actId="478"/>
          <ac:cxnSpMkLst>
            <pc:docMk/>
            <pc:sldMk cId="3815321603" sldId="327"/>
            <ac:cxnSpMk id="17" creationId="{44744EAB-4054-8DC5-DCD9-C21D2626A0E3}"/>
          </ac:cxnSpMkLst>
        </pc:cxnChg>
      </pc:sldChg>
      <pc:sldChg chg="addSp delSp modSp add mod">
        <pc:chgData name="ANDRADE MENDOZA, CHRISTOPHER IVAN" userId="0394222c-1dc6-4f11-b3a8-58ea073f2c3e" providerId="ADAL" clId="{24837B9D-1D9F-48B7-973C-386973C2ADA5}" dt="2022-11-28T02:18:57.517" v="5354" actId="27614"/>
        <pc:sldMkLst>
          <pc:docMk/>
          <pc:sldMk cId="3756168330" sldId="328"/>
        </pc:sldMkLst>
        <pc:picChg chg="del">
          <ac:chgData name="ANDRADE MENDOZA, CHRISTOPHER IVAN" userId="0394222c-1dc6-4f11-b3a8-58ea073f2c3e" providerId="ADAL" clId="{24837B9D-1D9F-48B7-973C-386973C2ADA5}" dt="2022-11-28T02:18:50.610" v="5350" actId="478"/>
          <ac:picMkLst>
            <pc:docMk/>
            <pc:sldMk cId="3756168330" sldId="328"/>
            <ac:picMk id="3" creationId="{B2E2584D-CEAF-B5C9-3F7F-86E472D0BDA1}"/>
          </ac:picMkLst>
        </pc:picChg>
        <pc:picChg chg="add mod">
          <ac:chgData name="ANDRADE MENDOZA, CHRISTOPHER IVAN" userId="0394222c-1dc6-4f11-b3a8-58ea073f2c3e" providerId="ADAL" clId="{24837B9D-1D9F-48B7-973C-386973C2ADA5}" dt="2022-11-28T02:18:57.517" v="5354" actId="27614"/>
          <ac:picMkLst>
            <pc:docMk/>
            <pc:sldMk cId="3756168330" sldId="328"/>
            <ac:picMk id="5" creationId="{AFCB0253-D48E-16CA-482A-89B9D4D28BEC}"/>
          </ac:picMkLst>
        </pc:picChg>
      </pc:sldChg>
      <pc:sldChg chg="addSp delSp modSp add mod">
        <pc:chgData name="ANDRADE MENDOZA, CHRISTOPHER IVAN" userId="0394222c-1dc6-4f11-b3a8-58ea073f2c3e" providerId="ADAL" clId="{24837B9D-1D9F-48B7-973C-386973C2ADA5}" dt="2022-11-28T02:30:28.964" v="5466" actId="1076"/>
        <pc:sldMkLst>
          <pc:docMk/>
          <pc:sldMk cId="4292551503" sldId="329"/>
        </pc:sldMkLst>
        <pc:spChg chg="mod">
          <ac:chgData name="ANDRADE MENDOZA, CHRISTOPHER IVAN" userId="0394222c-1dc6-4f11-b3a8-58ea073f2c3e" providerId="ADAL" clId="{24837B9D-1D9F-48B7-973C-386973C2ADA5}" dt="2022-11-28T02:20:59.560" v="5390" actId="20577"/>
          <ac:spMkLst>
            <pc:docMk/>
            <pc:sldMk cId="4292551503" sldId="329"/>
            <ac:spMk id="4" creationId="{FEC99529-0EB3-C9E5-F8E5-C356420635CF}"/>
          </ac:spMkLst>
        </pc:spChg>
        <pc:picChg chg="add mod">
          <ac:chgData name="ANDRADE MENDOZA, CHRISTOPHER IVAN" userId="0394222c-1dc6-4f11-b3a8-58ea073f2c3e" providerId="ADAL" clId="{24837B9D-1D9F-48B7-973C-386973C2ADA5}" dt="2022-11-28T02:30:26.007" v="5465" actId="1076"/>
          <ac:picMkLst>
            <pc:docMk/>
            <pc:sldMk cId="4292551503" sldId="329"/>
            <ac:picMk id="3" creationId="{8105924E-7640-8532-76D1-8046C80DB5FD}"/>
          </ac:picMkLst>
        </pc:picChg>
        <pc:picChg chg="del">
          <ac:chgData name="ANDRADE MENDOZA, CHRISTOPHER IVAN" userId="0394222c-1dc6-4f11-b3a8-58ea073f2c3e" providerId="ADAL" clId="{24837B9D-1D9F-48B7-973C-386973C2ADA5}" dt="2022-11-28T02:21:01.560" v="5391" actId="478"/>
          <ac:picMkLst>
            <pc:docMk/>
            <pc:sldMk cId="4292551503" sldId="329"/>
            <ac:picMk id="5" creationId="{AFCB0253-D48E-16CA-482A-89B9D4D28BEC}"/>
          </ac:picMkLst>
        </pc:picChg>
        <pc:picChg chg="add mod">
          <ac:chgData name="ANDRADE MENDOZA, CHRISTOPHER IVAN" userId="0394222c-1dc6-4f11-b3a8-58ea073f2c3e" providerId="ADAL" clId="{24837B9D-1D9F-48B7-973C-386973C2ADA5}" dt="2022-11-28T02:30:28.964" v="5466" actId="1076"/>
          <ac:picMkLst>
            <pc:docMk/>
            <pc:sldMk cId="4292551503" sldId="329"/>
            <ac:picMk id="8" creationId="{F3D51BEB-6D2C-5D47-5678-35286A6A5946}"/>
          </ac:picMkLst>
        </pc:picChg>
      </pc:sldChg>
      <pc:sldChg chg="addSp delSp modSp add mod">
        <pc:chgData name="ANDRADE MENDOZA, CHRISTOPHER IVAN" userId="0394222c-1dc6-4f11-b3a8-58ea073f2c3e" providerId="ADAL" clId="{24837B9D-1D9F-48B7-973C-386973C2ADA5}" dt="2022-11-28T02:42:08.740" v="5554" actId="14100"/>
        <pc:sldMkLst>
          <pc:docMk/>
          <pc:sldMk cId="1278539780" sldId="330"/>
        </pc:sldMkLst>
        <pc:spChg chg="mod">
          <ac:chgData name="ANDRADE MENDOZA, CHRISTOPHER IVAN" userId="0394222c-1dc6-4f11-b3a8-58ea073f2c3e" providerId="ADAL" clId="{24837B9D-1D9F-48B7-973C-386973C2ADA5}" dt="2022-11-28T02:41:48.373" v="5543" actId="20577"/>
          <ac:spMkLst>
            <pc:docMk/>
            <pc:sldMk cId="1278539780" sldId="330"/>
            <ac:spMk id="4" creationId="{FEC99529-0EB3-C9E5-F8E5-C356420635CF}"/>
          </ac:spMkLst>
        </pc:spChg>
        <pc:picChg chg="del">
          <ac:chgData name="ANDRADE MENDOZA, CHRISTOPHER IVAN" userId="0394222c-1dc6-4f11-b3a8-58ea073f2c3e" providerId="ADAL" clId="{24837B9D-1D9F-48B7-973C-386973C2ADA5}" dt="2022-11-28T02:40:56.452" v="5512" actId="478"/>
          <ac:picMkLst>
            <pc:docMk/>
            <pc:sldMk cId="1278539780" sldId="330"/>
            <ac:picMk id="3" creationId="{8105924E-7640-8532-76D1-8046C80DB5FD}"/>
          </ac:picMkLst>
        </pc:picChg>
        <pc:picChg chg="add mod">
          <ac:chgData name="ANDRADE MENDOZA, CHRISTOPHER IVAN" userId="0394222c-1dc6-4f11-b3a8-58ea073f2c3e" providerId="ADAL" clId="{24837B9D-1D9F-48B7-973C-386973C2ADA5}" dt="2022-11-28T02:42:04.218" v="5551" actId="1076"/>
          <ac:picMkLst>
            <pc:docMk/>
            <pc:sldMk cId="1278539780" sldId="330"/>
            <ac:picMk id="5" creationId="{19F8EE25-5A4A-2D8C-C4A4-D49D3203BBF0}"/>
          </ac:picMkLst>
        </pc:picChg>
        <pc:picChg chg="del">
          <ac:chgData name="ANDRADE MENDOZA, CHRISTOPHER IVAN" userId="0394222c-1dc6-4f11-b3a8-58ea073f2c3e" providerId="ADAL" clId="{24837B9D-1D9F-48B7-973C-386973C2ADA5}" dt="2022-11-28T02:40:57.127" v="5513" actId="478"/>
          <ac:picMkLst>
            <pc:docMk/>
            <pc:sldMk cId="1278539780" sldId="330"/>
            <ac:picMk id="8" creationId="{F3D51BEB-6D2C-5D47-5678-35286A6A5946}"/>
          </ac:picMkLst>
        </pc:picChg>
        <pc:picChg chg="add mod">
          <ac:chgData name="ANDRADE MENDOZA, CHRISTOPHER IVAN" userId="0394222c-1dc6-4f11-b3a8-58ea073f2c3e" providerId="ADAL" clId="{24837B9D-1D9F-48B7-973C-386973C2ADA5}" dt="2022-11-28T02:42:08.740" v="5554" actId="14100"/>
          <ac:picMkLst>
            <pc:docMk/>
            <pc:sldMk cId="1278539780" sldId="330"/>
            <ac:picMk id="9" creationId="{D2707C75-6DF5-BCB9-1EED-AF23DE8E4DD4}"/>
          </ac:picMkLst>
        </pc:picChg>
      </pc:sldChg>
      <pc:sldMasterChg chg="delSldLayout">
        <pc:chgData name="ANDRADE MENDOZA, CHRISTOPHER IVAN" userId="0394222c-1dc6-4f11-b3a8-58ea073f2c3e" providerId="ADAL" clId="{24837B9D-1D9F-48B7-973C-386973C2ADA5}" dt="2022-11-27T23:22:07.462" v="3844" actId="47"/>
        <pc:sldMasterMkLst>
          <pc:docMk/>
          <pc:sldMasterMk cId="0" sldId="2147483683"/>
        </pc:sldMasterMkLst>
        <pc:sldLayoutChg chg="del">
          <pc:chgData name="ANDRADE MENDOZA, CHRISTOPHER IVAN" userId="0394222c-1dc6-4f11-b3a8-58ea073f2c3e" providerId="ADAL" clId="{24837B9D-1D9F-48B7-973C-386973C2ADA5}" dt="2022-11-27T08:17:34.422" v="2807" actId="47"/>
          <pc:sldLayoutMkLst>
            <pc:docMk/>
            <pc:sldMasterMk cId="0" sldId="2147483683"/>
            <pc:sldLayoutMk cId="0" sldId="2147483654"/>
          </pc:sldLayoutMkLst>
        </pc:sldLayoutChg>
        <pc:sldLayoutChg chg="del">
          <pc:chgData name="ANDRADE MENDOZA, CHRISTOPHER IVAN" userId="0394222c-1dc6-4f11-b3a8-58ea073f2c3e" providerId="ADAL" clId="{24837B9D-1D9F-48B7-973C-386973C2ADA5}" dt="2022-11-27T08:18:30.416" v="2813" actId="47"/>
          <pc:sldLayoutMkLst>
            <pc:docMk/>
            <pc:sldMasterMk cId="0" sldId="2147483683"/>
            <pc:sldLayoutMk cId="0" sldId="2147483655"/>
          </pc:sldLayoutMkLst>
        </pc:sldLayoutChg>
        <pc:sldLayoutChg chg="del">
          <pc:chgData name="ANDRADE MENDOZA, CHRISTOPHER IVAN" userId="0394222c-1dc6-4f11-b3a8-58ea073f2c3e" providerId="ADAL" clId="{24837B9D-1D9F-48B7-973C-386973C2ADA5}" dt="2022-11-27T08:19:11.402" v="2816" actId="47"/>
          <pc:sldLayoutMkLst>
            <pc:docMk/>
            <pc:sldMasterMk cId="0" sldId="2147483683"/>
            <pc:sldLayoutMk cId="0" sldId="2147483656"/>
          </pc:sldLayoutMkLst>
        </pc:sldLayoutChg>
        <pc:sldLayoutChg chg="del">
          <pc:chgData name="ANDRADE MENDOZA, CHRISTOPHER IVAN" userId="0394222c-1dc6-4f11-b3a8-58ea073f2c3e" providerId="ADAL" clId="{24837B9D-1D9F-48B7-973C-386973C2ADA5}" dt="2022-11-27T23:22:04.951" v="3842" actId="47"/>
          <pc:sldLayoutMkLst>
            <pc:docMk/>
            <pc:sldMasterMk cId="0" sldId="2147483683"/>
            <pc:sldLayoutMk cId="0" sldId="2147483657"/>
          </pc:sldLayoutMkLst>
        </pc:sldLayoutChg>
        <pc:sldLayoutChg chg="del">
          <pc:chgData name="ANDRADE MENDOZA, CHRISTOPHER IVAN" userId="0394222c-1dc6-4f11-b3a8-58ea073f2c3e" providerId="ADAL" clId="{24837B9D-1D9F-48B7-973C-386973C2ADA5}" dt="2022-11-27T23:19:33.905" v="3807" actId="47"/>
          <pc:sldLayoutMkLst>
            <pc:docMk/>
            <pc:sldMasterMk cId="0" sldId="2147483683"/>
            <pc:sldLayoutMk cId="0" sldId="2147483666"/>
          </pc:sldLayoutMkLst>
        </pc:sldLayoutChg>
        <pc:sldLayoutChg chg="del">
          <pc:chgData name="ANDRADE MENDOZA, CHRISTOPHER IVAN" userId="0394222c-1dc6-4f11-b3a8-58ea073f2c3e" providerId="ADAL" clId="{24837B9D-1D9F-48B7-973C-386973C2ADA5}" dt="2022-11-27T08:18:49.319" v="2814" actId="47"/>
          <pc:sldLayoutMkLst>
            <pc:docMk/>
            <pc:sldMasterMk cId="0" sldId="2147483683"/>
            <pc:sldLayoutMk cId="0" sldId="2147483670"/>
          </pc:sldLayoutMkLst>
        </pc:sldLayoutChg>
        <pc:sldLayoutChg chg="del">
          <pc:chgData name="ANDRADE MENDOZA, CHRISTOPHER IVAN" userId="0394222c-1dc6-4f11-b3a8-58ea073f2c3e" providerId="ADAL" clId="{24837B9D-1D9F-48B7-973C-386973C2ADA5}" dt="2022-11-27T23:22:05.879" v="3843" actId="47"/>
          <pc:sldLayoutMkLst>
            <pc:docMk/>
            <pc:sldMasterMk cId="0" sldId="2147483683"/>
            <pc:sldLayoutMk cId="0" sldId="2147483671"/>
          </pc:sldLayoutMkLst>
        </pc:sldLayoutChg>
        <pc:sldLayoutChg chg="del">
          <pc:chgData name="ANDRADE MENDOZA, CHRISTOPHER IVAN" userId="0394222c-1dc6-4f11-b3a8-58ea073f2c3e" providerId="ADAL" clId="{24837B9D-1D9F-48B7-973C-386973C2ADA5}" dt="2022-11-27T23:22:07.462" v="3844" actId="47"/>
          <pc:sldLayoutMkLst>
            <pc:docMk/>
            <pc:sldMasterMk cId="0" sldId="2147483683"/>
            <pc:sldLayoutMk cId="0" sldId="2147483672"/>
          </pc:sldLayoutMkLst>
        </pc:sldLayoutChg>
        <pc:sldLayoutChg chg="del">
          <pc:chgData name="ANDRADE MENDOZA, CHRISTOPHER IVAN" userId="0394222c-1dc6-4f11-b3a8-58ea073f2c3e" providerId="ADAL" clId="{24837B9D-1D9F-48B7-973C-386973C2ADA5}" dt="2022-11-27T08:16:10.099" v="2794" actId="47"/>
          <pc:sldLayoutMkLst>
            <pc:docMk/>
            <pc:sldMasterMk cId="0" sldId="2147483683"/>
            <pc:sldLayoutMk cId="0" sldId="2147483675"/>
          </pc:sldLayoutMkLst>
        </pc:sldLayoutChg>
        <pc:sldLayoutChg chg="del">
          <pc:chgData name="ANDRADE MENDOZA, CHRISTOPHER IVAN" userId="0394222c-1dc6-4f11-b3a8-58ea073f2c3e" providerId="ADAL" clId="{24837B9D-1D9F-48B7-973C-386973C2ADA5}" dt="2022-11-27T08:16:29.144" v="2795" actId="47"/>
          <pc:sldLayoutMkLst>
            <pc:docMk/>
            <pc:sldMasterMk cId="0" sldId="2147483683"/>
            <pc:sldLayoutMk cId="0" sldId="2147483676"/>
          </pc:sldLayoutMkLst>
        </pc:sldLayoutChg>
        <pc:sldLayoutChg chg="del">
          <pc:chgData name="ANDRADE MENDOZA, CHRISTOPHER IVAN" userId="0394222c-1dc6-4f11-b3a8-58ea073f2c3e" providerId="ADAL" clId="{24837B9D-1D9F-48B7-973C-386973C2ADA5}" dt="2022-11-27T08:16:30.658" v="2796" actId="47"/>
          <pc:sldLayoutMkLst>
            <pc:docMk/>
            <pc:sldMasterMk cId="0" sldId="2147483683"/>
            <pc:sldLayoutMk cId="0" sldId="2147483677"/>
          </pc:sldLayoutMkLst>
        </pc:sldLayoutChg>
        <pc:sldLayoutChg chg="del">
          <pc:chgData name="ANDRADE MENDOZA, CHRISTOPHER IVAN" userId="0394222c-1dc6-4f11-b3a8-58ea073f2c3e" providerId="ADAL" clId="{24837B9D-1D9F-48B7-973C-386973C2ADA5}" dt="2022-11-27T08:18:07.898" v="2810" actId="47"/>
          <pc:sldLayoutMkLst>
            <pc:docMk/>
            <pc:sldMasterMk cId="0" sldId="2147483683"/>
            <pc:sldLayoutMk cId="0" sldId="2147483678"/>
          </pc:sldLayoutMkLst>
        </pc:sldLayoutChg>
        <pc:sldLayoutChg chg="del">
          <pc:chgData name="ANDRADE MENDOZA, CHRISTOPHER IVAN" userId="0394222c-1dc6-4f11-b3a8-58ea073f2c3e" providerId="ADAL" clId="{24837B9D-1D9F-48B7-973C-386973C2ADA5}" dt="2022-11-27T08:18:10.146" v="2811" actId="47"/>
          <pc:sldLayoutMkLst>
            <pc:docMk/>
            <pc:sldMasterMk cId="0" sldId="2147483683"/>
            <pc:sldLayoutMk cId="0" sldId="214748368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185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829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786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2416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976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235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910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521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544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063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23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870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43326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594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106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822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361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269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7f9262ee2f_0_26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7f9262ee2f_0_26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548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7f9262ee2f_0_26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7f9262ee2f_0_26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392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5280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302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703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7f9262ee2f_0_26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922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77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923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4407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8" r:id="rId7"/>
    <p:sldLayoutId id="2147483660" r:id="rId8"/>
    <p:sldLayoutId id="2147483661" r:id="rId9"/>
    <p:sldLayoutId id="2147483662" r:id="rId10"/>
    <p:sldLayoutId id="2147483663" r:id="rId11"/>
    <p:sldLayoutId id="2147483664" r:id="rId12"/>
    <p:sldLayoutId id="2147483665" r:id="rId13"/>
    <p:sldLayoutId id="2147483667" r:id="rId14"/>
    <p:sldLayoutId id="2147483668" r:id="rId15"/>
    <p:sldLayoutId id="2147483669" r:id="rId16"/>
    <p:sldLayoutId id="2147483673" r:id="rId17"/>
    <p:sldLayoutId id="2147483674" r:id="rId18"/>
    <p:sldLayoutId id="2147483680"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hyperlink" Target="https://youtu.be/0z8B3hOwRAk" TargetMode="Externa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50.jpeg"/></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52.jpe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55.jpeg"/></Relationships>
</file>

<file path=ppt/slides/_rels/slide3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5.xm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image" Target="../media/image63.jpeg"/></Relationships>
</file>

<file path=ppt/slides/_rels/slide4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hyperlink" Target="http://carlos-restaurante.herokuapp.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68.jpeg"/></Relationships>
</file>

<file path=ppt/slides/_rels/slide4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70.jpe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chrisIAM21/ProyectoFinal" TargetMode="External"/><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Proyecto</a:t>
            </a:r>
            <a:endParaRPr/>
          </a:p>
        </p:txBody>
      </p:sp>
      <p:sp>
        <p:nvSpPr>
          <p:cNvPr id="163" name="Google Shape;163;p38"/>
          <p:cNvSpPr txBox="1">
            <a:spLocks noGrp="1"/>
          </p:cNvSpPr>
          <p:nvPr>
            <p:ph type="subTitle" idx="1"/>
          </p:nvPr>
        </p:nvSpPr>
        <p:spPr>
          <a:xfrm>
            <a:off x="2044200" y="3704649"/>
            <a:ext cx="5055600" cy="88582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Uziel Cornejo Olivares</a:t>
            </a:r>
          </a:p>
          <a:p>
            <a:pPr marL="0" lvl="0" indent="0" algn="ctr" rtl="0">
              <a:spcBef>
                <a:spcPts val="0"/>
              </a:spcBef>
              <a:spcAft>
                <a:spcPts val="0"/>
              </a:spcAft>
              <a:buNone/>
            </a:pPr>
            <a:r>
              <a:rPr lang="en"/>
              <a:t>Carlos Martín García Madrigal</a:t>
            </a:r>
          </a:p>
          <a:p>
            <a:pPr marL="0" lvl="0" indent="0" algn="ctr" rtl="0">
              <a:spcBef>
                <a:spcPts val="0"/>
              </a:spcBef>
              <a:spcAft>
                <a:spcPts val="0"/>
              </a:spcAft>
              <a:buNone/>
            </a:pPr>
            <a:r>
              <a:rPr lang="en"/>
              <a:t>Christopher Iván Andrade Mendoza</a:t>
            </a:r>
            <a:endParaRPr/>
          </a:p>
        </p:txBody>
      </p:sp>
      <p:sp>
        <p:nvSpPr>
          <p:cNvPr id="164" name="Google Shape;164;p38"/>
          <p:cNvSpPr txBox="1">
            <a:spLocks noGrp="1"/>
          </p:cNvSpPr>
          <p:nvPr>
            <p:ph type="ctrTitle"/>
          </p:nvPr>
        </p:nvSpPr>
        <p:spPr>
          <a:xfrm>
            <a:off x="2941650" y="2624375"/>
            <a:ext cx="3260700" cy="746898"/>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a:latin typeface="Montserrat ExtraLight"/>
                <a:ea typeface="Montserrat ExtraLight"/>
                <a:cs typeface="Montserrat ExtraLight"/>
                <a:sym typeface="Montserrat ExtraLight"/>
              </a:rPr>
              <a:t>Computación Tolerante a Fallas</a:t>
            </a:r>
            <a:endParaRPr sz="2200" b="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050" name="Picture 2" descr="Most Popular Programming Languages in 2022 &amp; Beyond">
            <a:extLst>
              <a:ext uri="{FF2B5EF4-FFF2-40B4-BE49-F238E27FC236}">
                <a16:creationId xmlns:a16="http://schemas.microsoft.com/office/drawing/2014/main" id="{A4A4DDAD-E844-04E8-12B8-1BC631F35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441" y="307273"/>
            <a:ext cx="2999117" cy="1499559"/>
          </a:xfrm>
          <a:prstGeom prst="rect">
            <a:avLst/>
          </a:prstGeom>
          <a:noFill/>
          <a:extLst>
            <a:ext uri="{909E8E84-426E-40DD-AFC4-6F175D3DCCD1}">
              <a14:hiddenFill xmlns:a14="http://schemas.microsoft.com/office/drawing/2010/main">
                <a:solidFill>
                  <a:srgbClr val="FFFFFF"/>
                </a:solidFill>
              </a14:hiddenFill>
            </a:ext>
          </a:extLst>
        </p:spPr>
      </p:pic>
      <p:pic>
        <p:nvPicPr>
          <p:cNvPr id="59" name="Google Shape;2182;p69">
            <a:extLst>
              <a:ext uri="{FF2B5EF4-FFF2-40B4-BE49-F238E27FC236}">
                <a16:creationId xmlns:a16="http://schemas.microsoft.com/office/drawing/2014/main" id="{36864C99-78A8-FF38-3B2A-0BE2A67B5925}"/>
              </a:ext>
            </a:extLst>
          </p:cNvPr>
          <p:cNvPicPr preferRelativeResize="0"/>
          <p:nvPr/>
        </p:nvPicPr>
        <p:blipFill>
          <a:blip r:embed="rId4">
            <a:alphaModFix/>
          </a:blip>
          <a:stretch>
            <a:fillRect/>
          </a:stretch>
        </p:blipFill>
        <p:spPr>
          <a:xfrm>
            <a:off x="134605" y="309652"/>
            <a:ext cx="2539443" cy="747400"/>
          </a:xfrm>
          <a:prstGeom prst="rect">
            <a:avLst/>
          </a:prstGeom>
          <a:noFill/>
          <a:ln>
            <a:noFill/>
          </a:ln>
        </p:spPr>
      </p:pic>
      <p:pic>
        <p:nvPicPr>
          <p:cNvPr id="60" name="Google Shape;2182;p69">
            <a:extLst>
              <a:ext uri="{FF2B5EF4-FFF2-40B4-BE49-F238E27FC236}">
                <a16:creationId xmlns:a16="http://schemas.microsoft.com/office/drawing/2014/main" id="{EEF6575B-4C29-0C44-F281-2972E532E46F}"/>
              </a:ext>
            </a:extLst>
          </p:cNvPr>
          <p:cNvPicPr preferRelativeResize="0"/>
          <p:nvPr/>
        </p:nvPicPr>
        <p:blipFill>
          <a:blip r:embed="rId4">
            <a:alphaModFix/>
          </a:blip>
          <a:stretch>
            <a:fillRect/>
          </a:stretch>
        </p:blipFill>
        <p:spPr>
          <a:xfrm>
            <a:off x="6429898" y="4216772"/>
            <a:ext cx="2539443" cy="747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369000"/>
            <a:ext cx="6597000" cy="18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Estructura de la web App</a:t>
            </a:r>
            <a:endParaRPr/>
          </a:p>
        </p:txBody>
      </p:sp>
      <p:cxnSp>
        <p:nvCxnSpPr>
          <p:cNvPr id="275" name="Google Shape;275;p49"/>
          <p:cNvCxnSpPr/>
          <p:nvPr/>
        </p:nvCxnSpPr>
        <p:spPr>
          <a:xfrm>
            <a:off x="3190500" y="235427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69730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7" name="Conector recto de flecha 16">
            <a:extLst>
              <a:ext uri="{FF2B5EF4-FFF2-40B4-BE49-F238E27FC236}">
                <a16:creationId xmlns:a16="http://schemas.microsoft.com/office/drawing/2014/main" id="{4FABCBD9-7FF3-4D3A-3833-21787FCEFBBD}"/>
              </a:ext>
            </a:extLst>
          </p:cNvPr>
          <p:cNvCxnSpPr>
            <a:cxnSpLocks/>
          </p:cNvCxnSpPr>
          <p:nvPr/>
        </p:nvCxnSpPr>
        <p:spPr>
          <a:xfrm flipV="1">
            <a:off x="1887775" y="1085703"/>
            <a:ext cx="859780" cy="1379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3E943293-FB66-4011-01D9-8A38B83F3C35}"/>
              </a:ext>
            </a:extLst>
          </p:cNvPr>
          <p:cNvCxnSpPr>
            <a:cxnSpLocks/>
          </p:cNvCxnSpPr>
          <p:nvPr/>
        </p:nvCxnSpPr>
        <p:spPr>
          <a:xfrm flipH="1" flipV="1">
            <a:off x="5855043" y="2227879"/>
            <a:ext cx="456153" cy="5641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BA2C5258-CABE-6DC4-5BA7-2779334D8F78}"/>
              </a:ext>
            </a:extLst>
          </p:cNvPr>
          <p:cNvCxnSpPr>
            <a:cxnSpLocks/>
          </p:cNvCxnSpPr>
          <p:nvPr/>
        </p:nvCxnSpPr>
        <p:spPr>
          <a:xfrm flipV="1">
            <a:off x="2285419" y="2230878"/>
            <a:ext cx="514091" cy="68827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5" name="Imagen 4" descr="Interfaz de usuario gráfica, Aplicación&#10;&#10;Descripción generada automáticamente">
            <a:extLst>
              <a:ext uri="{FF2B5EF4-FFF2-40B4-BE49-F238E27FC236}">
                <a16:creationId xmlns:a16="http://schemas.microsoft.com/office/drawing/2014/main" id="{E5E43C53-CA96-9C77-06C3-B3085E4CD1AA}"/>
              </a:ext>
            </a:extLst>
          </p:cNvPr>
          <p:cNvPicPr>
            <a:picLocks noChangeAspect="1"/>
          </p:cNvPicPr>
          <p:nvPr/>
        </p:nvPicPr>
        <p:blipFill rotWithShape="1">
          <a:blip r:embed="rId3"/>
          <a:srcRect l="7503" t="7478" r="7716" b="6579"/>
          <a:stretch/>
        </p:blipFill>
        <p:spPr>
          <a:xfrm>
            <a:off x="342900" y="2909388"/>
            <a:ext cx="1809985" cy="2038340"/>
          </a:xfrm>
          <a:prstGeom prst="rect">
            <a:avLst/>
          </a:prstGeom>
        </p:spPr>
      </p:pic>
      <p:pic>
        <p:nvPicPr>
          <p:cNvPr id="8" name="Imagen 7" descr="Interfaz de usuario gráfica&#10;&#10;Descripción generada automáticamente con confianza media">
            <a:extLst>
              <a:ext uri="{FF2B5EF4-FFF2-40B4-BE49-F238E27FC236}">
                <a16:creationId xmlns:a16="http://schemas.microsoft.com/office/drawing/2014/main" id="{CCB4313C-213B-194E-4228-D6C488E7FBD2}"/>
              </a:ext>
            </a:extLst>
          </p:cNvPr>
          <p:cNvPicPr>
            <a:picLocks noChangeAspect="1"/>
          </p:cNvPicPr>
          <p:nvPr/>
        </p:nvPicPr>
        <p:blipFill rotWithShape="1">
          <a:blip r:embed="rId4"/>
          <a:srcRect l="14478" t="4272" r="18415" b="2545"/>
          <a:stretch/>
        </p:blipFill>
        <p:spPr>
          <a:xfrm>
            <a:off x="342900" y="200019"/>
            <a:ext cx="1474276" cy="2371731"/>
          </a:xfrm>
          <a:prstGeom prst="rect">
            <a:avLst/>
          </a:prstGeom>
        </p:spPr>
      </p:pic>
      <p:pic>
        <p:nvPicPr>
          <p:cNvPr id="14" name="Imagen 13" descr="Interfaz de usuario gráfica, Sitio web&#10;&#10;Descripción generada automáticamente">
            <a:extLst>
              <a:ext uri="{FF2B5EF4-FFF2-40B4-BE49-F238E27FC236}">
                <a16:creationId xmlns:a16="http://schemas.microsoft.com/office/drawing/2014/main" id="{CB679998-760C-35D0-2C4C-B0338CC6CEFE}"/>
              </a:ext>
            </a:extLst>
          </p:cNvPr>
          <p:cNvPicPr>
            <a:picLocks noChangeAspect="1"/>
          </p:cNvPicPr>
          <p:nvPr/>
        </p:nvPicPr>
        <p:blipFill rotWithShape="1">
          <a:blip r:embed="rId5"/>
          <a:srcRect t="9579"/>
          <a:stretch/>
        </p:blipFill>
        <p:spPr>
          <a:xfrm>
            <a:off x="2776178" y="256996"/>
            <a:ext cx="3100204" cy="1868496"/>
          </a:xfrm>
          <a:prstGeom prst="rect">
            <a:avLst/>
          </a:prstGeom>
        </p:spPr>
      </p:pic>
      <p:pic>
        <p:nvPicPr>
          <p:cNvPr id="16" name="Imagen 15" descr="Interfaz de usuario gráfica, Texto, Aplicación, Correo electrónico&#10;&#10;Descripción generada automáticamente">
            <a:extLst>
              <a:ext uri="{FF2B5EF4-FFF2-40B4-BE49-F238E27FC236}">
                <a16:creationId xmlns:a16="http://schemas.microsoft.com/office/drawing/2014/main" id="{13BDBF4C-B1A8-3705-F10B-C495FBCA5294}"/>
              </a:ext>
            </a:extLst>
          </p:cNvPr>
          <p:cNvPicPr>
            <a:picLocks noChangeAspect="1"/>
          </p:cNvPicPr>
          <p:nvPr/>
        </p:nvPicPr>
        <p:blipFill>
          <a:blip r:embed="rId6"/>
          <a:stretch>
            <a:fillRect/>
          </a:stretch>
        </p:blipFill>
        <p:spPr>
          <a:xfrm>
            <a:off x="6508186" y="94864"/>
            <a:ext cx="2514599" cy="2143316"/>
          </a:xfrm>
          <a:prstGeom prst="rect">
            <a:avLst/>
          </a:prstGeom>
        </p:spPr>
      </p:pic>
      <p:pic>
        <p:nvPicPr>
          <p:cNvPr id="20" name="Imagen 19" descr="Interfaz de usuario gráfica, Aplicación&#10;&#10;Descripción generada automáticamente">
            <a:extLst>
              <a:ext uri="{FF2B5EF4-FFF2-40B4-BE49-F238E27FC236}">
                <a16:creationId xmlns:a16="http://schemas.microsoft.com/office/drawing/2014/main" id="{0ED554DC-FC8D-B0C7-8A37-2AFB159F1930}"/>
              </a:ext>
            </a:extLst>
          </p:cNvPr>
          <p:cNvPicPr>
            <a:picLocks noChangeAspect="1"/>
          </p:cNvPicPr>
          <p:nvPr/>
        </p:nvPicPr>
        <p:blipFill>
          <a:blip r:embed="rId7"/>
          <a:stretch>
            <a:fillRect/>
          </a:stretch>
        </p:blipFill>
        <p:spPr>
          <a:xfrm>
            <a:off x="6438108" y="2353880"/>
            <a:ext cx="2735580" cy="2078724"/>
          </a:xfrm>
          <a:prstGeom prst="rect">
            <a:avLst/>
          </a:prstGeom>
        </p:spPr>
      </p:pic>
      <p:cxnSp>
        <p:nvCxnSpPr>
          <p:cNvPr id="30" name="Conector recto de flecha 29">
            <a:extLst>
              <a:ext uri="{FF2B5EF4-FFF2-40B4-BE49-F238E27FC236}">
                <a16:creationId xmlns:a16="http://schemas.microsoft.com/office/drawing/2014/main" id="{3DE5538C-FA4B-1383-9DC4-30BC51145236}"/>
              </a:ext>
            </a:extLst>
          </p:cNvPr>
          <p:cNvCxnSpPr>
            <a:cxnSpLocks/>
          </p:cNvCxnSpPr>
          <p:nvPr/>
        </p:nvCxnSpPr>
        <p:spPr>
          <a:xfrm flipH="1">
            <a:off x="5911142" y="1089690"/>
            <a:ext cx="557944" cy="27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 name="Picture 2" descr="Graphical user interface&#10;&#10;Description automatically generated">
            <a:extLst>
              <a:ext uri="{FF2B5EF4-FFF2-40B4-BE49-F238E27FC236}">
                <a16:creationId xmlns:a16="http://schemas.microsoft.com/office/drawing/2014/main" id="{F4D67C43-874C-7A63-322E-9222FB939586}"/>
              </a:ext>
            </a:extLst>
          </p:cNvPr>
          <p:cNvPicPr>
            <a:picLocks noChangeAspect="1"/>
          </p:cNvPicPr>
          <p:nvPr/>
        </p:nvPicPr>
        <p:blipFill>
          <a:blip r:embed="rId8"/>
          <a:stretch>
            <a:fillRect/>
          </a:stretch>
        </p:blipFill>
        <p:spPr>
          <a:xfrm>
            <a:off x="3326573" y="2708316"/>
            <a:ext cx="2283032" cy="2272644"/>
          </a:xfrm>
          <a:prstGeom prst="rect">
            <a:avLst/>
          </a:prstGeom>
        </p:spPr>
      </p:pic>
      <p:cxnSp>
        <p:nvCxnSpPr>
          <p:cNvPr id="3" name="Conector recto de flecha 21">
            <a:extLst>
              <a:ext uri="{FF2B5EF4-FFF2-40B4-BE49-F238E27FC236}">
                <a16:creationId xmlns:a16="http://schemas.microsoft.com/office/drawing/2014/main" id="{1D18932F-EDF4-1FD6-DC80-3250DBE215F8}"/>
              </a:ext>
            </a:extLst>
          </p:cNvPr>
          <p:cNvCxnSpPr>
            <a:cxnSpLocks/>
          </p:cNvCxnSpPr>
          <p:nvPr/>
        </p:nvCxnSpPr>
        <p:spPr>
          <a:xfrm>
            <a:off x="4422976" y="2147258"/>
            <a:ext cx="9389" cy="5141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626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DBA56-8D70-C5CA-C8A2-8F428C9612EB}"/>
              </a:ext>
            </a:extLst>
          </p:cNvPr>
          <p:cNvSpPr>
            <a:spLocks noGrp="1"/>
          </p:cNvSpPr>
          <p:nvPr>
            <p:ph type="title"/>
          </p:nvPr>
        </p:nvSpPr>
        <p:spPr>
          <a:xfrm>
            <a:off x="767792" y="177830"/>
            <a:ext cx="4629300" cy="941400"/>
          </a:xfrm>
        </p:spPr>
        <p:txBody>
          <a:bodyPr/>
          <a:lstStyle/>
          <a:p>
            <a:r>
              <a:rPr lang="en-US"/>
              <a:t>Home</a:t>
            </a:r>
          </a:p>
        </p:txBody>
      </p:sp>
      <p:pic>
        <p:nvPicPr>
          <p:cNvPr id="4" name="Picture 4">
            <a:extLst>
              <a:ext uri="{FF2B5EF4-FFF2-40B4-BE49-F238E27FC236}">
                <a16:creationId xmlns:a16="http://schemas.microsoft.com/office/drawing/2014/main" id="{AF7CC8F2-1CA3-9CF8-68F8-338F7FA14BC4}"/>
              </a:ext>
            </a:extLst>
          </p:cNvPr>
          <p:cNvPicPr>
            <a:picLocks noChangeAspect="1"/>
          </p:cNvPicPr>
          <p:nvPr/>
        </p:nvPicPr>
        <p:blipFill>
          <a:blip r:embed="rId2"/>
          <a:stretch>
            <a:fillRect/>
          </a:stretch>
        </p:blipFill>
        <p:spPr>
          <a:xfrm>
            <a:off x="966355" y="792637"/>
            <a:ext cx="6921829" cy="3016416"/>
          </a:xfrm>
          <a:prstGeom prst="rect">
            <a:avLst/>
          </a:prstGeom>
        </p:spPr>
      </p:pic>
      <p:sp>
        <p:nvSpPr>
          <p:cNvPr id="6" name="Google Shape;2153;p67">
            <a:extLst>
              <a:ext uri="{FF2B5EF4-FFF2-40B4-BE49-F238E27FC236}">
                <a16:creationId xmlns:a16="http://schemas.microsoft.com/office/drawing/2014/main" id="{CB289BE9-A9D9-8A59-DB31-E8CED455E76A}"/>
              </a:ext>
            </a:extLst>
          </p:cNvPr>
          <p:cNvSpPr txBox="1">
            <a:spLocks/>
          </p:cNvSpPr>
          <p:nvPr/>
        </p:nvSpPr>
        <p:spPr>
          <a:xfrm>
            <a:off x="1545682" y="3829228"/>
            <a:ext cx="4434623" cy="119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ctr">
              <a:buNone/>
            </a:pPr>
            <a:r>
              <a:rPr lang="en-US" err="1"/>
              <a:t>Tenemos</a:t>
            </a:r>
            <a:r>
              <a:rPr lang="en-US"/>
              <a:t> </a:t>
            </a:r>
            <a:r>
              <a:rPr lang="en-US" err="1"/>
              <a:t>una</a:t>
            </a:r>
            <a:r>
              <a:rPr lang="en-US"/>
              <a:t> </a:t>
            </a:r>
            <a:r>
              <a:rPr lang="en-US" err="1"/>
              <a:t>página</a:t>
            </a:r>
            <a:r>
              <a:rPr lang="en-US"/>
              <a:t> de </a:t>
            </a:r>
            <a:r>
              <a:rPr lang="en-US" err="1"/>
              <a:t>inicio</a:t>
            </a:r>
            <a:r>
              <a:rPr lang="en-US"/>
              <a:t> </a:t>
            </a:r>
            <a:r>
              <a:rPr lang="en-US" err="1"/>
              <a:t>muy</a:t>
            </a:r>
            <a:r>
              <a:rPr lang="en-US"/>
              <a:t> </a:t>
            </a:r>
            <a:r>
              <a:rPr lang="en-US" err="1"/>
              <a:t>intuitiva</a:t>
            </a:r>
            <a:r>
              <a:rPr lang="en-US"/>
              <a:t> que </a:t>
            </a:r>
            <a:r>
              <a:rPr lang="en-US" err="1"/>
              <a:t>te</a:t>
            </a:r>
            <a:r>
              <a:rPr lang="en-US"/>
              <a:t> da </a:t>
            </a:r>
            <a:r>
              <a:rPr lang="en-US" err="1"/>
              <a:t>información</a:t>
            </a:r>
            <a:r>
              <a:rPr lang="en-US"/>
              <a:t> </a:t>
            </a:r>
            <a:r>
              <a:rPr lang="en-US" err="1"/>
              <a:t>sobre</a:t>
            </a:r>
            <a:r>
              <a:rPr lang="en-US"/>
              <a:t> </a:t>
            </a:r>
            <a:r>
              <a:rPr lang="en-US" err="1"/>
              <a:t>el</a:t>
            </a:r>
            <a:r>
              <a:rPr lang="en-US"/>
              <a:t> </a:t>
            </a:r>
            <a:r>
              <a:rPr lang="en-US" err="1"/>
              <a:t>restaurante</a:t>
            </a:r>
            <a:r>
              <a:rPr lang="en-US"/>
              <a:t> y para acceder a las </a:t>
            </a:r>
            <a:r>
              <a:rPr lang="en-US" err="1"/>
              <a:t>funciones</a:t>
            </a:r>
            <a:r>
              <a:rPr lang="en-US"/>
              <a:t> de la </a:t>
            </a:r>
            <a:r>
              <a:rPr lang="en-US" err="1"/>
              <a:t>página</a:t>
            </a:r>
            <a:r>
              <a:rPr lang="en-US"/>
              <a:t> es </a:t>
            </a:r>
            <a:r>
              <a:rPr lang="en-US" err="1"/>
              <a:t>necesario</a:t>
            </a:r>
            <a:r>
              <a:rPr lang="en-US"/>
              <a:t> </a:t>
            </a:r>
            <a:r>
              <a:rPr lang="en-US" err="1"/>
              <a:t>registrarse</a:t>
            </a:r>
            <a:r>
              <a:rPr lang="en-US"/>
              <a:t> y </a:t>
            </a:r>
            <a:r>
              <a:rPr lang="en-US" err="1"/>
              <a:t>loguearse</a:t>
            </a:r>
            <a:r>
              <a:rPr lang="en-US"/>
              <a:t> </a:t>
            </a:r>
            <a:r>
              <a:rPr lang="en-US" err="1"/>
              <a:t>en</a:t>
            </a:r>
            <a:r>
              <a:rPr lang="en-US"/>
              <a:t> </a:t>
            </a:r>
            <a:r>
              <a:rPr lang="en-US" err="1"/>
              <a:t>ella</a:t>
            </a:r>
            <a:r>
              <a:rPr lang="en-US"/>
              <a:t>.</a:t>
            </a:r>
          </a:p>
        </p:txBody>
      </p:sp>
    </p:spTree>
    <p:extLst>
      <p:ext uri="{BB962C8B-B14F-4D97-AF65-F5344CB8AC3E}">
        <p14:creationId xmlns:p14="http://schemas.microsoft.com/office/powerpoint/2010/main" val="177677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A652D-8533-E930-6128-4E3F59682A3C}"/>
              </a:ext>
            </a:extLst>
          </p:cNvPr>
          <p:cNvSpPr>
            <a:spLocks noGrp="1"/>
          </p:cNvSpPr>
          <p:nvPr>
            <p:ph type="title"/>
          </p:nvPr>
        </p:nvSpPr>
        <p:spPr>
          <a:xfrm>
            <a:off x="604507" y="252051"/>
            <a:ext cx="4629300" cy="941400"/>
          </a:xfrm>
        </p:spPr>
        <p:txBody>
          <a:bodyPr/>
          <a:lstStyle/>
          <a:p>
            <a:r>
              <a:rPr lang="en-US" err="1"/>
              <a:t>Registro</a:t>
            </a:r>
            <a:r>
              <a:rPr lang="en-US"/>
              <a:t> y Login</a:t>
            </a:r>
          </a:p>
        </p:txBody>
      </p:sp>
      <p:pic>
        <p:nvPicPr>
          <p:cNvPr id="4" name="Picture 4">
            <a:extLst>
              <a:ext uri="{FF2B5EF4-FFF2-40B4-BE49-F238E27FC236}">
                <a16:creationId xmlns:a16="http://schemas.microsoft.com/office/drawing/2014/main" id="{BB2BA1F5-30F0-9F75-1B46-535ABE72912D}"/>
              </a:ext>
            </a:extLst>
          </p:cNvPr>
          <p:cNvPicPr>
            <a:picLocks noChangeAspect="1"/>
          </p:cNvPicPr>
          <p:nvPr/>
        </p:nvPicPr>
        <p:blipFill rotWithShape="1">
          <a:blip r:embed="rId2"/>
          <a:srcRect l="17615" t="8878" r="21951" b="3738"/>
          <a:stretch/>
        </p:blipFill>
        <p:spPr>
          <a:xfrm>
            <a:off x="1829150" y="833129"/>
            <a:ext cx="1798821" cy="3014716"/>
          </a:xfrm>
          <a:prstGeom prst="rect">
            <a:avLst/>
          </a:prstGeom>
        </p:spPr>
      </p:pic>
      <p:pic>
        <p:nvPicPr>
          <p:cNvPr id="5" name="Picture 5" descr="Graphical user interface&#10;&#10;Description automatically generated">
            <a:extLst>
              <a:ext uri="{FF2B5EF4-FFF2-40B4-BE49-F238E27FC236}">
                <a16:creationId xmlns:a16="http://schemas.microsoft.com/office/drawing/2014/main" id="{460679AA-E0B4-42D6-7199-20036C6CF3FE}"/>
              </a:ext>
            </a:extLst>
          </p:cNvPr>
          <p:cNvPicPr>
            <a:picLocks noChangeAspect="1"/>
          </p:cNvPicPr>
          <p:nvPr/>
        </p:nvPicPr>
        <p:blipFill rotWithShape="1">
          <a:blip r:embed="rId3"/>
          <a:srcRect l="10569" t="10488" r="13008" b="9512"/>
          <a:stretch/>
        </p:blipFill>
        <p:spPr>
          <a:xfrm>
            <a:off x="3809011" y="832759"/>
            <a:ext cx="2519489" cy="2927863"/>
          </a:xfrm>
          <a:prstGeom prst="rect">
            <a:avLst/>
          </a:prstGeom>
        </p:spPr>
      </p:pic>
      <p:sp>
        <p:nvSpPr>
          <p:cNvPr id="7" name="Google Shape;2153;p67">
            <a:extLst>
              <a:ext uri="{FF2B5EF4-FFF2-40B4-BE49-F238E27FC236}">
                <a16:creationId xmlns:a16="http://schemas.microsoft.com/office/drawing/2014/main" id="{D4C93E70-D71B-9B63-76A6-58E4145C5F13}"/>
              </a:ext>
            </a:extLst>
          </p:cNvPr>
          <p:cNvSpPr txBox="1">
            <a:spLocks/>
          </p:cNvSpPr>
          <p:nvPr/>
        </p:nvSpPr>
        <p:spPr>
          <a:xfrm>
            <a:off x="536280" y="3844072"/>
            <a:ext cx="5792863" cy="119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ctr">
              <a:buNone/>
            </a:pPr>
            <a:r>
              <a:rPr lang="en-US" err="1"/>
              <a:t>Tenemos</a:t>
            </a:r>
            <a:r>
              <a:rPr lang="en-US"/>
              <a:t> </a:t>
            </a:r>
            <a:r>
              <a:rPr lang="en-US" err="1"/>
              <a:t>unos</a:t>
            </a:r>
            <a:r>
              <a:rPr lang="en-US"/>
              <a:t> </a:t>
            </a:r>
            <a:r>
              <a:rPr lang="en-US" err="1"/>
              <a:t>formularios</a:t>
            </a:r>
            <a:r>
              <a:rPr lang="en-US"/>
              <a:t> para </a:t>
            </a:r>
            <a:r>
              <a:rPr lang="en-US" err="1"/>
              <a:t>estas</a:t>
            </a:r>
            <a:r>
              <a:rPr lang="en-US"/>
              <a:t> </a:t>
            </a:r>
            <a:r>
              <a:rPr lang="en-US" err="1"/>
              <a:t>funciones</a:t>
            </a:r>
            <a:r>
              <a:rPr lang="en-US"/>
              <a:t> las </a:t>
            </a:r>
            <a:r>
              <a:rPr lang="en-US" err="1"/>
              <a:t>cuales</a:t>
            </a:r>
            <a:r>
              <a:rPr lang="en-US"/>
              <a:t> son </a:t>
            </a:r>
            <a:r>
              <a:rPr lang="en-US" err="1"/>
              <a:t>tolerante</a:t>
            </a:r>
            <a:r>
              <a:rPr lang="en-US"/>
              <a:t> a </a:t>
            </a:r>
            <a:r>
              <a:rPr lang="en-US" err="1"/>
              <a:t>fallas</a:t>
            </a:r>
            <a:r>
              <a:rPr lang="en-US"/>
              <a:t> </a:t>
            </a:r>
            <a:r>
              <a:rPr lang="en-US" err="1"/>
              <a:t>ya</a:t>
            </a:r>
            <a:r>
              <a:rPr lang="en-US"/>
              <a:t> que con </a:t>
            </a:r>
            <a:r>
              <a:rPr lang="en-US" err="1"/>
              <a:t>django</a:t>
            </a:r>
            <a:r>
              <a:rPr lang="en-US"/>
              <a:t> </a:t>
            </a:r>
            <a:r>
              <a:rPr lang="en-US" err="1"/>
              <a:t>tenemos</a:t>
            </a:r>
            <a:r>
              <a:rPr lang="en-US"/>
              <a:t> </a:t>
            </a:r>
            <a:r>
              <a:rPr lang="en-US" err="1"/>
              <a:t>una</a:t>
            </a:r>
            <a:r>
              <a:rPr lang="en-US"/>
              <a:t> </a:t>
            </a:r>
            <a:r>
              <a:rPr lang="en-US" err="1"/>
              <a:t>función</a:t>
            </a:r>
            <a:r>
              <a:rPr lang="en-US"/>
              <a:t> que se llama </a:t>
            </a:r>
            <a:r>
              <a:rPr lang="en-US" err="1"/>
              <a:t>contrib</a:t>
            </a:r>
            <a:r>
              <a:rPr lang="en-US"/>
              <a:t> auth que son </a:t>
            </a:r>
            <a:r>
              <a:rPr lang="en-US" err="1"/>
              <a:t>decoradores</a:t>
            </a:r>
            <a:r>
              <a:rPr lang="en-US"/>
              <a:t> que </a:t>
            </a:r>
            <a:r>
              <a:rPr lang="en-US" err="1"/>
              <a:t>nos</a:t>
            </a:r>
            <a:r>
              <a:rPr lang="en-US"/>
              <a:t> </a:t>
            </a:r>
            <a:r>
              <a:rPr lang="en-US" err="1"/>
              <a:t>ayudan</a:t>
            </a:r>
            <a:r>
              <a:rPr lang="en-US"/>
              <a:t> a la </a:t>
            </a:r>
            <a:r>
              <a:rPr lang="en-US" err="1"/>
              <a:t>validación</a:t>
            </a:r>
            <a:r>
              <a:rPr lang="en-US"/>
              <a:t> de </a:t>
            </a:r>
            <a:r>
              <a:rPr lang="en-US" err="1"/>
              <a:t>posibles</a:t>
            </a:r>
            <a:r>
              <a:rPr lang="en-US"/>
              <a:t> </a:t>
            </a:r>
            <a:r>
              <a:rPr lang="en-US" err="1"/>
              <a:t>errores</a:t>
            </a:r>
            <a:r>
              <a:rPr lang="en-US"/>
              <a:t> de </a:t>
            </a:r>
            <a:r>
              <a:rPr lang="en-US" err="1"/>
              <a:t>nuestro</a:t>
            </a:r>
            <a:r>
              <a:rPr lang="en-US"/>
              <a:t> </a:t>
            </a:r>
            <a:r>
              <a:rPr lang="en-US" err="1"/>
              <a:t>servicio</a:t>
            </a:r>
            <a:r>
              <a:rPr lang="en-US"/>
              <a:t> .</a:t>
            </a:r>
          </a:p>
        </p:txBody>
      </p:sp>
    </p:spTree>
    <p:extLst>
      <p:ext uri="{BB962C8B-B14F-4D97-AF65-F5344CB8AC3E}">
        <p14:creationId xmlns:p14="http://schemas.microsoft.com/office/powerpoint/2010/main" val="3358080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E7E68A0-544E-5777-552B-A44896990CD2}"/>
              </a:ext>
            </a:extLst>
          </p:cNvPr>
          <p:cNvSpPr txBox="1">
            <a:spLocks/>
          </p:cNvSpPr>
          <p:nvPr/>
        </p:nvSpPr>
        <p:spPr>
          <a:xfrm>
            <a:off x="4887046" y="-119053"/>
            <a:ext cx="4629300" cy="94140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buClr>
                <a:schemeClr val="accent1"/>
              </a:buClr>
              <a:buSzPts val="2400"/>
            </a:pPr>
            <a:r>
              <a:rPr lang="en-US" sz="2400" b="0" err="1">
                <a:solidFill>
                  <a:schemeClr val="accent1"/>
                </a:solidFill>
              </a:rPr>
              <a:t>Reservaciones</a:t>
            </a:r>
          </a:p>
        </p:txBody>
      </p:sp>
      <p:pic>
        <p:nvPicPr>
          <p:cNvPr id="9" name="Imagen 15" descr="Interfaz de usuario gráfica, Texto, Aplicación, Correo electrónico&#10;&#10;Descripción generada automáticamente">
            <a:extLst>
              <a:ext uri="{FF2B5EF4-FFF2-40B4-BE49-F238E27FC236}">
                <a16:creationId xmlns:a16="http://schemas.microsoft.com/office/drawing/2014/main" id="{146BF192-8DB2-BE2C-681D-BE0A9439F008}"/>
              </a:ext>
            </a:extLst>
          </p:cNvPr>
          <p:cNvPicPr>
            <a:picLocks noChangeAspect="1"/>
          </p:cNvPicPr>
          <p:nvPr/>
        </p:nvPicPr>
        <p:blipFill>
          <a:blip r:embed="rId2"/>
          <a:stretch>
            <a:fillRect/>
          </a:stretch>
        </p:blipFill>
        <p:spPr>
          <a:xfrm>
            <a:off x="1698679" y="1104266"/>
            <a:ext cx="4214254" cy="3590620"/>
          </a:xfrm>
          <a:prstGeom prst="rect">
            <a:avLst/>
          </a:prstGeom>
        </p:spPr>
      </p:pic>
      <p:sp>
        <p:nvSpPr>
          <p:cNvPr id="11" name="Google Shape;2153;p67">
            <a:extLst>
              <a:ext uri="{FF2B5EF4-FFF2-40B4-BE49-F238E27FC236}">
                <a16:creationId xmlns:a16="http://schemas.microsoft.com/office/drawing/2014/main" id="{2FA39FBB-E4AB-B067-0D3A-C60D1D8CCC5D}"/>
              </a:ext>
            </a:extLst>
          </p:cNvPr>
          <p:cNvSpPr txBox="1">
            <a:spLocks/>
          </p:cNvSpPr>
          <p:nvPr/>
        </p:nvSpPr>
        <p:spPr>
          <a:xfrm>
            <a:off x="5984085" y="1402208"/>
            <a:ext cx="3120915" cy="25041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ctr">
              <a:buNone/>
            </a:pPr>
            <a:r>
              <a:rPr lang="en-US" err="1"/>
              <a:t>Tenemos</a:t>
            </a:r>
            <a:r>
              <a:rPr lang="en-US"/>
              <a:t> </a:t>
            </a:r>
            <a:r>
              <a:rPr lang="en-US" err="1"/>
              <a:t>una</a:t>
            </a:r>
            <a:r>
              <a:rPr lang="en-US"/>
              <a:t> función que </a:t>
            </a:r>
            <a:r>
              <a:rPr lang="en-US" err="1"/>
              <a:t>nos</a:t>
            </a:r>
            <a:r>
              <a:rPr lang="en-US"/>
              <a:t> </a:t>
            </a:r>
            <a:r>
              <a:rPr lang="en-US" err="1"/>
              <a:t>permite</a:t>
            </a:r>
            <a:r>
              <a:rPr lang="en-US"/>
              <a:t> </a:t>
            </a:r>
            <a:r>
              <a:rPr lang="en-US" err="1"/>
              <a:t>realizar</a:t>
            </a:r>
            <a:r>
              <a:rPr lang="en-US"/>
              <a:t> </a:t>
            </a:r>
            <a:r>
              <a:rPr lang="en-US" err="1"/>
              <a:t>reservaciones</a:t>
            </a:r>
            <a:r>
              <a:rPr lang="en-US"/>
              <a:t> al </a:t>
            </a:r>
            <a:r>
              <a:rPr lang="en-US" err="1"/>
              <a:t>restaurante</a:t>
            </a:r>
            <a:r>
              <a:rPr lang="en-US"/>
              <a:t> la </a:t>
            </a:r>
            <a:r>
              <a:rPr lang="en-US" err="1"/>
              <a:t>cual</a:t>
            </a:r>
            <a:r>
              <a:rPr lang="en-US"/>
              <a:t> al </a:t>
            </a:r>
            <a:r>
              <a:rPr lang="en-US" err="1"/>
              <a:t>momento</a:t>
            </a:r>
            <a:r>
              <a:rPr lang="en-US"/>
              <a:t> que </a:t>
            </a:r>
            <a:r>
              <a:rPr lang="en-US" err="1"/>
              <a:t>esta</a:t>
            </a:r>
            <a:r>
              <a:rPr lang="en-US"/>
              <a:t> es </a:t>
            </a:r>
            <a:r>
              <a:rPr lang="en-US" err="1"/>
              <a:t>generada</a:t>
            </a:r>
            <a:r>
              <a:rPr lang="en-US"/>
              <a:t> para mayor </a:t>
            </a:r>
            <a:r>
              <a:rPr lang="en-US" err="1"/>
              <a:t>seguridad</a:t>
            </a:r>
            <a:r>
              <a:rPr lang="en-US"/>
              <a:t> para </a:t>
            </a:r>
            <a:r>
              <a:rPr lang="en-US" err="1"/>
              <a:t>el</a:t>
            </a:r>
            <a:r>
              <a:rPr lang="en-US"/>
              <a:t> </a:t>
            </a:r>
            <a:r>
              <a:rPr lang="en-US" err="1"/>
              <a:t>consumidor</a:t>
            </a:r>
            <a:r>
              <a:rPr lang="en-US"/>
              <a:t> le </a:t>
            </a:r>
            <a:r>
              <a:rPr lang="en-US" err="1"/>
              <a:t>proporciona</a:t>
            </a:r>
            <a:r>
              <a:rPr lang="en-US"/>
              <a:t> un </a:t>
            </a:r>
            <a:r>
              <a:rPr lang="en-US" err="1"/>
              <a:t>código</a:t>
            </a:r>
            <a:r>
              <a:rPr lang="en-US"/>
              <a:t> QR</a:t>
            </a:r>
          </a:p>
        </p:txBody>
      </p:sp>
    </p:spTree>
    <p:extLst>
      <p:ext uri="{BB962C8B-B14F-4D97-AF65-F5344CB8AC3E}">
        <p14:creationId xmlns:p14="http://schemas.microsoft.com/office/powerpoint/2010/main" val="2149879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1A06AE2-EF16-4A68-2405-6DFF467797E2}"/>
              </a:ext>
            </a:extLst>
          </p:cNvPr>
          <p:cNvSpPr txBox="1">
            <a:spLocks/>
          </p:cNvSpPr>
          <p:nvPr/>
        </p:nvSpPr>
        <p:spPr>
          <a:xfrm>
            <a:off x="5258150" y="-141319"/>
            <a:ext cx="4629300" cy="94140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buClr>
                <a:schemeClr val="accent1"/>
              </a:buClr>
              <a:buSzPts val="2400"/>
            </a:pPr>
            <a:r>
              <a:rPr lang="en-US" sz="2400" b="0" err="1">
                <a:solidFill>
                  <a:schemeClr val="accent1"/>
                </a:solidFill>
              </a:rPr>
              <a:t>Comentarios</a:t>
            </a:r>
          </a:p>
        </p:txBody>
      </p:sp>
      <p:pic>
        <p:nvPicPr>
          <p:cNvPr id="6" name="Picture 6" descr="Graphical user interface, application, Teams&#10;&#10;Description automatically generated">
            <a:extLst>
              <a:ext uri="{FF2B5EF4-FFF2-40B4-BE49-F238E27FC236}">
                <a16:creationId xmlns:a16="http://schemas.microsoft.com/office/drawing/2014/main" id="{4045BF35-66A2-2706-91FA-C135BA6F25C6}"/>
              </a:ext>
            </a:extLst>
          </p:cNvPr>
          <p:cNvPicPr>
            <a:picLocks noChangeAspect="1"/>
          </p:cNvPicPr>
          <p:nvPr/>
        </p:nvPicPr>
        <p:blipFill>
          <a:blip r:embed="rId2"/>
          <a:stretch>
            <a:fillRect/>
          </a:stretch>
        </p:blipFill>
        <p:spPr>
          <a:xfrm>
            <a:off x="4573485" y="1069323"/>
            <a:ext cx="4479966" cy="3405644"/>
          </a:xfrm>
          <a:prstGeom prst="rect">
            <a:avLst/>
          </a:prstGeom>
        </p:spPr>
      </p:pic>
      <p:sp>
        <p:nvSpPr>
          <p:cNvPr id="8" name="Google Shape;2153;p67">
            <a:extLst>
              <a:ext uri="{FF2B5EF4-FFF2-40B4-BE49-F238E27FC236}">
                <a16:creationId xmlns:a16="http://schemas.microsoft.com/office/drawing/2014/main" id="{34848B2E-9B75-38B7-10D6-E15AE853232F}"/>
              </a:ext>
            </a:extLst>
          </p:cNvPr>
          <p:cNvSpPr txBox="1">
            <a:spLocks/>
          </p:cNvSpPr>
          <p:nvPr/>
        </p:nvSpPr>
        <p:spPr>
          <a:xfrm>
            <a:off x="1605060" y="3168662"/>
            <a:ext cx="3120915" cy="10049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ctr">
              <a:buNone/>
            </a:pPr>
            <a:r>
              <a:rPr lang="es-MX"/>
              <a:t>Tenemos otra función que nos ayuda para saber el </a:t>
            </a:r>
            <a:r>
              <a:rPr lang="es-MX" err="1"/>
              <a:t>feedback</a:t>
            </a:r>
            <a:r>
              <a:rPr lang="es-MX"/>
              <a:t> que proporcionan los clientes</a:t>
            </a:r>
          </a:p>
        </p:txBody>
      </p:sp>
    </p:spTree>
    <p:extLst>
      <p:ext uri="{BB962C8B-B14F-4D97-AF65-F5344CB8AC3E}">
        <p14:creationId xmlns:p14="http://schemas.microsoft.com/office/powerpoint/2010/main" val="1867516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BA6CFB-2572-6F12-92C2-26A7F9971049}"/>
              </a:ext>
            </a:extLst>
          </p:cNvPr>
          <p:cNvSpPr txBox="1"/>
          <p:nvPr/>
        </p:nvSpPr>
        <p:spPr>
          <a:xfrm>
            <a:off x="439387" y="19074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AB40"/>
                </a:solidFill>
                <a:latin typeface="Montserrat ExtraBold"/>
              </a:rPr>
              <a:t>Base de </a:t>
            </a:r>
            <a:r>
              <a:rPr lang="en-US" sz="2400" b="1" err="1">
                <a:solidFill>
                  <a:srgbClr val="FFAB40"/>
                </a:solidFill>
                <a:latin typeface="Montserrat ExtraBold"/>
              </a:rPr>
              <a:t>datos</a:t>
            </a:r>
            <a:r>
              <a:rPr lang="en-US" sz="2400" b="1">
                <a:latin typeface="Montserrat ExtraBold"/>
              </a:rPr>
              <a:t>​</a:t>
            </a:r>
            <a:endParaRPr lang="en-US" sz="2400" b="1"/>
          </a:p>
        </p:txBody>
      </p:sp>
      <p:pic>
        <p:nvPicPr>
          <p:cNvPr id="6" name="Google Shape;2184;p69" descr="A picture containing shape&#10;&#10;Description automatically generated">
            <a:extLst>
              <a:ext uri="{FF2B5EF4-FFF2-40B4-BE49-F238E27FC236}">
                <a16:creationId xmlns:a16="http://schemas.microsoft.com/office/drawing/2014/main" id="{1B91D201-EFC7-CEDC-6248-13587A572593}"/>
              </a:ext>
            </a:extLst>
          </p:cNvPr>
          <p:cNvPicPr preferRelativeResize="0"/>
          <p:nvPr/>
        </p:nvPicPr>
        <p:blipFill>
          <a:blip r:embed="rId2">
            <a:alphaModFix/>
          </a:blip>
          <a:stretch>
            <a:fillRect/>
          </a:stretch>
        </p:blipFill>
        <p:spPr>
          <a:xfrm>
            <a:off x="54778" y="2564328"/>
            <a:ext cx="6391940" cy="1870731"/>
          </a:xfrm>
          <a:prstGeom prst="rect">
            <a:avLst/>
          </a:prstGeom>
          <a:noFill/>
          <a:ln>
            <a:noFill/>
          </a:ln>
        </p:spPr>
      </p:pic>
      <p:pic>
        <p:nvPicPr>
          <p:cNvPr id="7" name="Picture 7" descr="Graphical user interface&#10;&#10;Description automatically generated">
            <a:extLst>
              <a:ext uri="{FF2B5EF4-FFF2-40B4-BE49-F238E27FC236}">
                <a16:creationId xmlns:a16="http://schemas.microsoft.com/office/drawing/2014/main" id="{CFC4418B-6A72-CD83-20F5-EC23DB0B05D6}"/>
              </a:ext>
            </a:extLst>
          </p:cNvPr>
          <p:cNvPicPr>
            <a:picLocks noChangeAspect="1"/>
          </p:cNvPicPr>
          <p:nvPr/>
        </p:nvPicPr>
        <p:blipFill>
          <a:blip r:embed="rId3"/>
          <a:stretch>
            <a:fillRect/>
          </a:stretch>
        </p:blipFill>
        <p:spPr>
          <a:xfrm>
            <a:off x="4573485" y="370361"/>
            <a:ext cx="4420587" cy="4402777"/>
          </a:xfrm>
          <a:prstGeom prst="rect">
            <a:avLst/>
          </a:prstGeom>
        </p:spPr>
      </p:pic>
      <p:sp>
        <p:nvSpPr>
          <p:cNvPr id="9" name="Google Shape;2153;p67">
            <a:extLst>
              <a:ext uri="{FF2B5EF4-FFF2-40B4-BE49-F238E27FC236}">
                <a16:creationId xmlns:a16="http://schemas.microsoft.com/office/drawing/2014/main" id="{51439689-C16D-BC61-70DA-FB7DA9D49CC7}"/>
              </a:ext>
            </a:extLst>
          </p:cNvPr>
          <p:cNvSpPr txBox="1">
            <a:spLocks/>
          </p:cNvSpPr>
          <p:nvPr/>
        </p:nvSpPr>
        <p:spPr>
          <a:xfrm>
            <a:off x="128067" y="711955"/>
            <a:ext cx="4419777" cy="25041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ctr">
              <a:buNone/>
            </a:pPr>
            <a:r>
              <a:rPr lang="en-US"/>
              <a:t>Nuestra base de </a:t>
            </a:r>
            <a:r>
              <a:rPr lang="en-US" err="1"/>
              <a:t>datos</a:t>
            </a:r>
            <a:r>
              <a:rPr lang="en-US"/>
              <a:t> es la que </a:t>
            </a:r>
            <a:r>
              <a:rPr lang="en-US" err="1"/>
              <a:t>nos</a:t>
            </a:r>
            <a:r>
              <a:rPr lang="en-US"/>
              <a:t> </a:t>
            </a:r>
            <a:r>
              <a:rPr lang="en-US" err="1"/>
              <a:t>proporciona</a:t>
            </a:r>
            <a:r>
              <a:rPr lang="en-US"/>
              <a:t> </a:t>
            </a:r>
            <a:r>
              <a:rPr lang="en-US" err="1"/>
              <a:t>django</a:t>
            </a:r>
            <a:r>
              <a:rPr lang="en-US"/>
              <a:t> al </a:t>
            </a:r>
            <a:r>
              <a:rPr lang="en-US" err="1"/>
              <a:t>iniciar</a:t>
            </a:r>
            <a:r>
              <a:rPr lang="en-US"/>
              <a:t> con </a:t>
            </a:r>
            <a:r>
              <a:rPr lang="en-US" err="1"/>
              <a:t>nuestro</a:t>
            </a:r>
            <a:r>
              <a:rPr lang="en-US"/>
              <a:t> </a:t>
            </a:r>
            <a:r>
              <a:rPr lang="en-US" err="1"/>
              <a:t>proyecto</a:t>
            </a:r>
            <a:r>
              <a:rPr lang="en-US"/>
              <a:t> la </a:t>
            </a:r>
            <a:r>
              <a:rPr lang="en-US" err="1"/>
              <a:t>cual</a:t>
            </a:r>
            <a:r>
              <a:rPr lang="en-US"/>
              <a:t> se llama sqlite3, es </a:t>
            </a:r>
            <a:r>
              <a:rPr lang="en-US" err="1"/>
              <a:t>muy</a:t>
            </a:r>
            <a:r>
              <a:rPr lang="en-US"/>
              <a:t> </a:t>
            </a:r>
            <a:r>
              <a:rPr lang="en-US" err="1"/>
              <a:t>intuitiva</a:t>
            </a:r>
            <a:r>
              <a:rPr lang="en-US"/>
              <a:t> y </a:t>
            </a:r>
            <a:r>
              <a:rPr lang="en-US" err="1"/>
              <a:t>facil</a:t>
            </a:r>
            <a:r>
              <a:rPr lang="en-US"/>
              <a:t> de </a:t>
            </a:r>
            <a:r>
              <a:rPr lang="en-US" err="1"/>
              <a:t>utilizar</a:t>
            </a:r>
            <a:r>
              <a:rPr lang="en-US"/>
              <a:t> </a:t>
            </a:r>
            <a:r>
              <a:rPr lang="en-US" err="1"/>
              <a:t>ya</a:t>
            </a:r>
            <a:r>
              <a:rPr lang="en-US"/>
              <a:t> que a traves de migrates </a:t>
            </a:r>
            <a:r>
              <a:rPr lang="en-US" err="1"/>
              <a:t>puedes</a:t>
            </a:r>
            <a:r>
              <a:rPr lang="en-US"/>
              <a:t> </a:t>
            </a:r>
            <a:r>
              <a:rPr lang="en-US" err="1"/>
              <a:t>hacer</a:t>
            </a:r>
            <a:r>
              <a:rPr lang="en-US"/>
              <a:t> </a:t>
            </a:r>
            <a:r>
              <a:rPr lang="en-US" err="1"/>
              <a:t>modificaciones</a:t>
            </a:r>
            <a:r>
              <a:rPr lang="en-US"/>
              <a:t> </a:t>
            </a:r>
            <a:r>
              <a:rPr lang="en-US" err="1"/>
              <a:t>estructurales</a:t>
            </a:r>
            <a:r>
              <a:rPr lang="en-US"/>
              <a:t> de </a:t>
            </a:r>
            <a:r>
              <a:rPr lang="en-US" err="1"/>
              <a:t>ella</a:t>
            </a:r>
            <a:r>
              <a:rPr lang="en-US"/>
              <a:t> y </a:t>
            </a:r>
            <a:r>
              <a:rPr lang="en-US" err="1"/>
              <a:t>en</a:t>
            </a:r>
            <a:r>
              <a:rPr lang="en-US"/>
              <a:t> </a:t>
            </a:r>
            <a:r>
              <a:rPr lang="en-US" err="1"/>
              <a:t>su</a:t>
            </a:r>
            <a:r>
              <a:rPr lang="en-US"/>
              <a:t> panel de </a:t>
            </a:r>
            <a:r>
              <a:rPr lang="en-US" err="1"/>
              <a:t>administración</a:t>
            </a:r>
            <a:r>
              <a:rPr lang="en-US"/>
              <a:t> </a:t>
            </a:r>
            <a:r>
              <a:rPr lang="en-US" err="1"/>
              <a:t>nos</a:t>
            </a:r>
            <a:r>
              <a:rPr lang="en-US"/>
              <a:t> </a:t>
            </a:r>
            <a:r>
              <a:rPr lang="en-US" err="1"/>
              <a:t>permite</a:t>
            </a:r>
            <a:r>
              <a:rPr lang="en-US"/>
              <a:t> </a:t>
            </a:r>
            <a:r>
              <a:rPr lang="en-US" err="1"/>
              <a:t>observar</a:t>
            </a:r>
            <a:r>
              <a:rPr lang="en-US"/>
              <a:t>, </a:t>
            </a:r>
            <a:r>
              <a:rPr lang="en-US" err="1"/>
              <a:t>hacer</a:t>
            </a:r>
            <a:r>
              <a:rPr lang="en-US"/>
              <a:t> </a:t>
            </a:r>
            <a:r>
              <a:rPr lang="en-US" err="1"/>
              <a:t>cambios</a:t>
            </a:r>
            <a:r>
              <a:rPr lang="en-US"/>
              <a:t> o </a:t>
            </a:r>
            <a:r>
              <a:rPr lang="en-US" err="1"/>
              <a:t>eliminar</a:t>
            </a:r>
            <a:r>
              <a:rPr lang="en-US"/>
              <a:t> </a:t>
            </a:r>
            <a:r>
              <a:rPr lang="en-US" err="1"/>
              <a:t>datos</a:t>
            </a:r>
            <a:r>
              <a:rPr lang="en-US"/>
              <a:t> que </a:t>
            </a:r>
            <a:r>
              <a:rPr lang="en-US" err="1"/>
              <a:t>esten</a:t>
            </a:r>
            <a:r>
              <a:rPr lang="en-US"/>
              <a:t> </a:t>
            </a:r>
            <a:r>
              <a:rPr lang="en-US" err="1"/>
              <a:t>dentro</a:t>
            </a:r>
            <a:r>
              <a:rPr lang="en-US"/>
              <a:t> de </a:t>
            </a:r>
            <a:r>
              <a:rPr lang="en-US" err="1"/>
              <a:t>ella</a:t>
            </a:r>
            <a:r>
              <a:rPr lang="en-US"/>
              <a:t> </a:t>
            </a:r>
            <a:r>
              <a:rPr lang="en-US" err="1"/>
              <a:t>permitiendonos</a:t>
            </a:r>
            <a:r>
              <a:rPr lang="en-US"/>
              <a:t> un </a:t>
            </a:r>
            <a:r>
              <a:rPr lang="en-US" err="1"/>
              <a:t>buen</a:t>
            </a:r>
            <a:r>
              <a:rPr lang="en-US"/>
              <a:t> control </a:t>
            </a:r>
            <a:r>
              <a:rPr lang="en-US" err="1"/>
              <a:t>en</a:t>
            </a:r>
            <a:r>
              <a:rPr lang="en-US"/>
              <a:t> </a:t>
            </a:r>
            <a:r>
              <a:rPr lang="en-US" err="1"/>
              <a:t>todos</a:t>
            </a:r>
            <a:r>
              <a:rPr lang="en-US"/>
              <a:t> </a:t>
            </a:r>
            <a:r>
              <a:rPr lang="en-US" err="1"/>
              <a:t>los</a:t>
            </a:r>
            <a:r>
              <a:rPr lang="en-US"/>
              <a:t> </a:t>
            </a:r>
            <a:r>
              <a:rPr lang="en-US" err="1"/>
              <a:t>apartados</a:t>
            </a:r>
            <a:r>
              <a:rPr lang="en-US"/>
              <a:t> de </a:t>
            </a:r>
            <a:r>
              <a:rPr lang="en-US" err="1"/>
              <a:t>nuestra</a:t>
            </a:r>
            <a:r>
              <a:rPr lang="en-US"/>
              <a:t> web</a:t>
            </a:r>
          </a:p>
        </p:txBody>
      </p:sp>
    </p:spTree>
    <p:extLst>
      <p:ext uri="{BB962C8B-B14F-4D97-AF65-F5344CB8AC3E}">
        <p14:creationId xmlns:p14="http://schemas.microsoft.com/office/powerpoint/2010/main" val="3158037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3F195-883B-B7D2-D5FB-EFF54F03B015}"/>
              </a:ext>
            </a:extLst>
          </p:cNvPr>
          <p:cNvSpPr>
            <a:spLocks noGrp="1"/>
          </p:cNvSpPr>
          <p:nvPr>
            <p:ph type="title"/>
          </p:nvPr>
        </p:nvSpPr>
        <p:spPr/>
        <p:txBody>
          <a:bodyPr/>
          <a:lstStyle/>
          <a:p>
            <a:r>
              <a:rPr lang="en-US" b="1"/>
              <a:t>USO</a:t>
            </a:r>
          </a:p>
        </p:txBody>
      </p:sp>
      <p:sp>
        <p:nvSpPr>
          <p:cNvPr id="3" name="Text Placeholder 2">
            <a:extLst>
              <a:ext uri="{FF2B5EF4-FFF2-40B4-BE49-F238E27FC236}">
                <a16:creationId xmlns:a16="http://schemas.microsoft.com/office/drawing/2014/main" id="{54B95CF7-D7CC-79E7-BCD2-9C4140F37CBD}"/>
              </a:ext>
            </a:extLst>
          </p:cNvPr>
          <p:cNvSpPr>
            <a:spLocks noGrp="1"/>
          </p:cNvSpPr>
          <p:nvPr>
            <p:ph type="body" idx="1"/>
          </p:nvPr>
        </p:nvSpPr>
        <p:spPr>
          <a:xfrm>
            <a:off x="879124" y="1251061"/>
            <a:ext cx="4946400" cy="601076"/>
          </a:xfrm>
        </p:spPr>
        <p:txBody>
          <a:bodyPr/>
          <a:lstStyle/>
          <a:p>
            <a:pPr marL="139700" indent="0">
              <a:buNone/>
            </a:pPr>
            <a:r>
              <a:rPr lang="es-MX"/>
              <a:t>En el siguiente link mostraremos un video de la página funcionando:</a:t>
            </a:r>
          </a:p>
        </p:txBody>
      </p:sp>
      <p:sp>
        <p:nvSpPr>
          <p:cNvPr id="11" name="Text Placeholder 2">
            <a:extLst>
              <a:ext uri="{FF2B5EF4-FFF2-40B4-BE49-F238E27FC236}">
                <a16:creationId xmlns:a16="http://schemas.microsoft.com/office/drawing/2014/main" id="{3F4DDC62-4BCF-7525-5F7A-51CC6B8B68E3}"/>
              </a:ext>
            </a:extLst>
          </p:cNvPr>
          <p:cNvSpPr txBox="1">
            <a:spLocks/>
          </p:cNvSpPr>
          <p:nvPr/>
        </p:nvSpPr>
        <p:spPr>
          <a:xfrm>
            <a:off x="1688640" y="2322230"/>
            <a:ext cx="4946400" cy="6010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None/>
            </a:pPr>
            <a:r>
              <a:rPr lang="es-MX" sz="2000">
                <a:hlinkClick r:id="rId2"/>
              </a:rPr>
              <a:t>https://youtu.be/0z8B3hOwRAk</a:t>
            </a:r>
            <a:endParaRPr lang="en-US" sz="2000"/>
          </a:p>
          <a:p>
            <a:pPr marL="139700" indent="0">
              <a:buNone/>
            </a:pPr>
            <a:endParaRPr lang="es-MX"/>
          </a:p>
        </p:txBody>
      </p:sp>
    </p:spTree>
    <p:extLst>
      <p:ext uri="{BB962C8B-B14F-4D97-AF65-F5344CB8AC3E}">
        <p14:creationId xmlns:p14="http://schemas.microsoft.com/office/powerpoint/2010/main" val="1038471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500" y="529275"/>
            <a:ext cx="3657300" cy="20424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Creación de imágen con Dockefile</a:t>
            </a:r>
            <a:endParaRPr sz="4000"/>
          </a:p>
        </p:txBody>
      </p:sp>
      <p:sp>
        <p:nvSpPr>
          <p:cNvPr id="195" name="Google Shape;195;p41"/>
          <p:cNvSpPr txBox="1">
            <a:spLocks noGrp="1"/>
          </p:cNvSpPr>
          <p:nvPr>
            <p:ph type="subTitle" idx="1"/>
          </p:nvPr>
        </p:nvSpPr>
        <p:spPr>
          <a:xfrm>
            <a:off x="4144050" y="2864050"/>
            <a:ext cx="3940200" cy="12888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Para poder crear nuestra imágen, necesitamos primero crear el Dockerfile del microservicio a ejecutar</a:t>
            </a:r>
            <a:endParaRPr/>
          </a:p>
        </p:txBody>
      </p:sp>
      <p:pic>
        <p:nvPicPr>
          <p:cNvPr id="3074" name="Picture 2" descr="Qué es Dockerfile y cómo crear una imagen de Docker?">
            <a:extLst>
              <a:ext uri="{FF2B5EF4-FFF2-40B4-BE49-F238E27FC236}">
                <a16:creationId xmlns:a16="http://schemas.microsoft.com/office/drawing/2014/main" id="{98B81399-92E1-EDB6-A4E7-5D860B89DB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559" b="6442"/>
          <a:stretch/>
        </p:blipFill>
        <p:spPr bwMode="auto">
          <a:xfrm>
            <a:off x="4144050" y="3745958"/>
            <a:ext cx="3940200" cy="11905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Creación de archivo Dockerfile</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9" name="Imagen 18">
            <a:extLst>
              <a:ext uri="{FF2B5EF4-FFF2-40B4-BE49-F238E27FC236}">
                <a16:creationId xmlns:a16="http://schemas.microsoft.com/office/drawing/2014/main" id="{62469661-B245-10D4-2C9E-EB952BCAB338}"/>
              </a:ext>
            </a:extLst>
          </p:cNvPr>
          <p:cNvPicPr>
            <a:picLocks noChangeAspect="1"/>
          </p:cNvPicPr>
          <p:nvPr/>
        </p:nvPicPr>
        <p:blipFill>
          <a:blip r:embed="rId3"/>
          <a:stretch>
            <a:fillRect/>
          </a:stretch>
        </p:blipFill>
        <p:spPr>
          <a:xfrm>
            <a:off x="1026200" y="1561958"/>
            <a:ext cx="6486538" cy="2451241"/>
          </a:xfrm>
          <a:prstGeom prst="rect">
            <a:avLst/>
          </a:prstGeom>
        </p:spPr>
      </p:pic>
    </p:spTree>
    <p:extLst>
      <p:ext uri="{BB962C8B-B14F-4D97-AF65-F5344CB8AC3E}">
        <p14:creationId xmlns:p14="http://schemas.microsoft.com/office/powerpoint/2010/main" val="141635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 que trata nuestra aplicación?</a:t>
            </a:r>
            <a:endParaRPr>
              <a:solidFill>
                <a:schemeClr val="accent1"/>
              </a:solidFill>
            </a:endParaRPr>
          </a:p>
        </p:txBody>
      </p:sp>
      <p:sp>
        <p:nvSpPr>
          <p:cNvPr id="215" name="Google Shape;215;p44"/>
          <p:cNvSpPr txBox="1">
            <a:spLocks noGrp="1"/>
          </p:cNvSpPr>
          <p:nvPr>
            <p:ph type="body" idx="1"/>
          </p:nvPr>
        </p:nvSpPr>
        <p:spPr>
          <a:xfrm>
            <a:off x="938500" y="1659275"/>
            <a:ext cx="2977718" cy="2737234"/>
          </a:xfrm>
          <a:prstGeom prst="rect">
            <a:avLst/>
          </a:prstGeom>
        </p:spPr>
        <p:txBody>
          <a:bodyPr spcFirstLastPara="1" wrap="square" lIns="91425" tIns="91425" rIns="91425" bIns="91425" anchor="t" anchorCtr="0">
            <a:noAutofit/>
          </a:bodyPr>
          <a:lstStyle/>
          <a:p>
            <a:pPr marL="0" indent="0" algn="just">
              <a:buNone/>
            </a:pPr>
            <a:r>
              <a:rPr lang="es-MX" sz="1600"/>
              <a:t>Nuestra aplicación, se trata de una web App para poder realizar reservaciones en un restaurante de una manera muy sencilla para el usuario común con un conocimiento básico de como utilizar una computadora.</a:t>
            </a:r>
          </a:p>
        </p:txBody>
      </p:sp>
      <p:cxnSp>
        <p:nvCxnSpPr>
          <p:cNvPr id="216" name="Google Shape;216;p44"/>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28" name="Picture 4" descr="What is a Mobile Developer? App Development in Depth | Geek Culture">
            <a:extLst>
              <a:ext uri="{FF2B5EF4-FFF2-40B4-BE49-F238E27FC236}">
                <a16:creationId xmlns:a16="http://schemas.microsoft.com/office/drawing/2014/main" id="{A1627C12-1EBE-F975-0BB9-95D99CE80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24040"/>
            <a:ext cx="4265468" cy="28436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6574238"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Construcción de </a:t>
            </a:r>
            <a:r>
              <a:rPr lang="es-MX"/>
              <a:t>imagen para Docker</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36;p46">
            <a:extLst>
              <a:ext uri="{FF2B5EF4-FFF2-40B4-BE49-F238E27FC236}">
                <a16:creationId xmlns:a16="http://schemas.microsoft.com/office/drawing/2014/main" id="{E67354C9-F9B1-1A44-A64F-0237EEF57481}"/>
              </a:ext>
            </a:extLst>
          </p:cNvPr>
          <p:cNvSpPr txBox="1">
            <a:spLocks noGrp="1"/>
          </p:cNvSpPr>
          <p:nvPr>
            <p:ph type="subTitle" idx="1"/>
          </p:nvPr>
        </p:nvSpPr>
        <p:spPr>
          <a:xfrm>
            <a:off x="1026200" y="1180632"/>
            <a:ext cx="7179300" cy="11307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Una vez creado el Dockerfile, construimos la imágen docker con el siguiente comando:</a:t>
            </a:r>
          </a:p>
          <a:p>
            <a:pPr marL="0" lvl="0" indent="0" algn="ctr" rtl="0">
              <a:spcBef>
                <a:spcPts val="0"/>
              </a:spcBef>
              <a:spcAft>
                <a:spcPts val="0"/>
              </a:spcAft>
              <a:buNone/>
            </a:pPr>
            <a:r>
              <a:rPr lang="es-MX" b="1" i="1" err="1">
                <a:solidFill>
                  <a:schemeClr val="accent4">
                    <a:lumMod val="75000"/>
                  </a:schemeClr>
                </a:solidFill>
              </a:rPr>
              <a:t>docker</a:t>
            </a:r>
            <a:r>
              <a:rPr lang="es-MX" b="1" i="1">
                <a:solidFill>
                  <a:schemeClr val="accent4">
                    <a:lumMod val="75000"/>
                  </a:schemeClr>
                </a:solidFill>
              </a:rPr>
              <a:t> </a:t>
            </a:r>
            <a:r>
              <a:rPr lang="es-MX" b="1" i="1" err="1">
                <a:solidFill>
                  <a:schemeClr val="accent4">
                    <a:lumMod val="75000"/>
                  </a:schemeClr>
                </a:solidFill>
              </a:rPr>
              <a:t>build</a:t>
            </a:r>
            <a:r>
              <a:rPr lang="es-MX" b="1" i="1">
                <a:solidFill>
                  <a:schemeClr val="accent4">
                    <a:lumMod val="75000"/>
                  </a:schemeClr>
                </a:solidFill>
              </a:rPr>
              <a:t> -t restaurant .</a:t>
            </a:r>
            <a:endParaRPr lang="en" b="1" i="1">
              <a:solidFill>
                <a:schemeClr val="accent4">
                  <a:lumMod val="75000"/>
                </a:schemeClr>
              </a:solidFill>
            </a:endParaRPr>
          </a:p>
        </p:txBody>
      </p:sp>
      <p:pic>
        <p:nvPicPr>
          <p:cNvPr id="6" name="Imagen 5" descr="Interfaz de usuario gráfica, Texto&#10;&#10;Descripción generada automáticamente">
            <a:extLst>
              <a:ext uri="{FF2B5EF4-FFF2-40B4-BE49-F238E27FC236}">
                <a16:creationId xmlns:a16="http://schemas.microsoft.com/office/drawing/2014/main" id="{82EA3BEC-94FA-D677-580E-618F424887DD}"/>
              </a:ext>
            </a:extLst>
          </p:cNvPr>
          <p:cNvPicPr>
            <a:picLocks noChangeAspect="1"/>
          </p:cNvPicPr>
          <p:nvPr/>
        </p:nvPicPr>
        <p:blipFill>
          <a:blip r:embed="rId3"/>
          <a:stretch>
            <a:fillRect/>
          </a:stretch>
        </p:blipFill>
        <p:spPr>
          <a:xfrm>
            <a:off x="1695450" y="2179267"/>
            <a:ext cx="5753100" cy="2964233"/>
          </a:xfrm>
          <a:prstGeom prst="rect">
            <a:avLst/>
          </a:prstGeom>
        </p:spPr>
      </p:pic>
    </p:spTree>
    <p:extLst>
      <p:ext uri="{BB962C8B-B14F-4D97-AF65-F5344CB8AC3E}">
        <p14:creationId xmlns:p14="http://schemas.microsoft.com/office/powerpoint/2010/main" val="2500849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6574238"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Ejecutamos </a:t>
            </a:r>
            <a:r>
              <a:rPr lang="es-MX"/>
              <a:t>imagen de Docker</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36;p46">
            <a:extLst>
              <a:ext uri="{FF2B5EF4-FFF2-40B4-BE49-F238E27FC236}">
                <a16:creationId xmlns:a16="http://schemas.microsoft.com/office/drawing/2014/main" id="{E67354C9-F9B1-1A44-A64F-0237EEF57481}"/>
              </a:ext>
            </a:extLst>
          </p:cNvPr>
          <p:cNvSpPr txBox="1">
            <a:spLocks noGrp="1"/>
          </p:cNvSpPr>
          <p:nvPr>
            <p:ph type="subTitle" idx="1"/>
          </p:nvPr>
        </p:nvSpPr>
        <p:spPr>
          <a:xfrm>
            <a:off x="1026200" y="1180632"/>
            <a:ext cx="7179300" cy="11307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Para verificar que la imágen se ha creado correctamente, lo corremos con el siguiente comando:</a:t>
            </a:r>
          </a:p>
          <a:p>
            <a:pPr marL="0" lvl="0" indent="0" algn="ctr" rtl="0">
              <a:spcBef>
                <a:spcPts val="0"/>
              </a:spcBef>
              <a:spcAft>
                <a:spcPts val="0"/>
              </a:spcAft>
              <a:buNone/>
            </a:pPr>
            <a:r>
              <a:rPr lang="es-MX" b="1" i="1" err="1">
                <a:solidFill>
                  <a:schemeClr val="accent4">
                    <a:lumMod val="75000"/>
                  </a:schemeClr>
                </a:solidFill>
              </a:rPr>
              <a:t>docker</a:t>
            </a:r>
            <a:r>
              <a:rPr lang="es-MX" b="1" i="1">
                <a:solidFill>
                  <a:schemeClr val="accent4">
                    <a:lumMod val="75000"/>
                  </a:schemeClr>
                </a:solidFill>
              </a:rPr>
              <a:t> run -p 8000:8000 restaurant</a:t>
            </a:r>
            <a:endParaRPr lang="en" b="1" i="1">
              <a:solidFill>
                <a:schemeClr val="accent4">
                  <a:lumMod val="75000"/>
                </a:schemeClr>
              </a:solidFill>
            </a:endParaRPr>
          </a:p>
        </p:txBody>
      </p:sp>
      <p:pic>
        <p:nvPicPr>
          <p:cNvPr id="4" name="Imagen 3" descr="Texto&#10;&#10;Descripción generada automáticamente">
            <a:extLst>
              <a:ext uri="{FF2B5EF4-FFF2-40B4-BE49-F238E27FC236}">
                <a16:creationId xmlns:a16="http://schemas.microsoft.com/office/drawing/2014/main" id="{76E8F6A2-F319-CA9F-2F80-23C9F5746DF1}"/>
              </a:ext>
            </a:extLst>
          </p:cNvPr>
          <p:cNvPicPr>
            <a:picLocks noChangeAspect="1"/>
          </p:cNvPicPr>
          <p:nvPr/>
        </p:nvPicPr>
        <p:blipFill>
          <a:blip r:embed="rId3"/>
          <a:stretch>
            <a:fillRect/>
          </a:stretch>
        </p:blipFill>
        <p:spPr>
          <a:xfrm>
            <a:off x="1512605" y="2311400"/>
            <a:ext cx="6206490" cy="2767841"/>
          </a:xfrm>
          <a:prstGeom prst="rect">
            <a:avLst/>
          </a:prstGeom>
        </p:spPr>
      </p:pic>
    </p:spTree>
    <p:extLst>
      <p:ext uri="{BB962C8B-B14F-4D97-AF65-F5344CB8AC3E}">
        <p14:creationId xmlns:p14="http://schemas.microsoft.com/office/powerpoint/2010/main" val="3016007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7303800" cy="941400"/>
          </a:xfrm>
          <a:prstGeom prst="rect">
            <a:avLst/>
          </a:prstGeom>
        </p:spPr>
        <p:txBody>
          <a:bodyPr spcFirstLastPara="1" wrap="square" lIns="91425" tIns="91425" rIns="91425" bIns="91425" anchor="t" anchorCtr="0">
            <a:noAutofit/>
          </a:bodyPr>
          <a:lstStyle/>
          <a:p>
            <a:r>
              <a:rPr lang="es-MX"/>
              <a:t>Subir contenedor a </a:t>
            </a:r>
            <a:r>
              <a:rPr lang="es-MX" err="1"/>
              <a:t>DockerHub</a:t>
            </a:r>
            <a:endParaRPr lang="en-US"/>
          </a:p>
        </p:txBody>
      </p:sp>
      <p:cxnSp>
        <p:nvCxnSpPr>
          <p:cNvPr id="234" name="Google Shape;234;p46"/>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a:t>Subimos la imagen</a:t>
            </a:r>
            <a:endParaRPr/>
          </a:p>
        </p:txBody>
      </p:sp>
      <p:sp>
        <p:nvSpPr>
          <p:cNvPr id="236" name="Google Shape;236;p46"/>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t>Ya teniendo construida nuestra </a:t>
            </a:r>
            <a:r>
              <a:rPr lang="es-MX" err="1"/>
              <a:t>imágen</a:t>
            </a:r>
            <a:r>
              <a:rPr lang="es-MX"/>
              <a:t> de Docker, ahora la subimos a </a:t>
            </a:r>
            <a:r>
              <a:rPr lang="es-MX" err="1"/>
              <a:t>DockerHub</a:t>
            </a:r>
            <a:r>
              <a:rPr lang="es-MX"/>
              <a:t> con un </a:t>
            </a:r>
            <a:r>
              <a:rPr lang="es-MX" err="1"/>
              <a:t>Push</a:t>
            </a:r>
            <a:r>
              <a:rPr lang="es-MX"/>
              <a:t> </a:t>
            </a:r>
            <a:r>
              <a:rPr lang="es-MX" err="1"/>
              <a:t>to</a:t>
            </a:r>
            <a:r>
              <a:rPr lang="es-MX"/>
              <a:t> Hub</a:t>
            </a:r>
          </a:p>
        </p:txBody>
      </p:sp>
      <p:sp>
        <p:nvSpPr>
          <p:cNvPr id="237" name="Google Shape;237;p46"/>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p>
            <a:r>
              <a:rPr lang="es-MX"/>
              <a:t>Comprobamos que se subió </a:t>
            </a:r>
          </a:p>
        </p:txBody>
      </p:sp>
      <p:sp>
        <p:nvSpPr>
          <p:cNvPr id="238" name="Google Shape;238;p46"/>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p>
            <a:pPr marL="0" indent="0"/>
            <a:r>
              <a:rPr lang="es-MX"/>
              <a:t>Para comprobarlo nos dirigimos a nuestro repositorio  en Docker Hub</a:t>
            </a:r>
          </a:p>
        </p:txBody>
      </p:sp>
      <p:sp>
        <p:nvSpPr>
          <p:cNvPr id="239" name="Google Shape;239;p46"/>
          <p:cNvSpPr txBox="1">
            <a:spLocks noGrp="1"/>
          </p:cNvSpPr>
          <p:nvPr>
            <p:ph type="title" idx="5"/>
          </p:nvPr>
        </p:nvSpPr>
        <p:spPr>
          <a:xfrm>
            <a:off x="1048447" y="2631775"/>
            <a:ext cx="2067000" cy="68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a:t>Inicio de sesión</a:t>
            </a:r>
          </a:p>
        </p:txBody>
      </p:sp>
      <p:sp>
        <p:nvSpPr>
          <p:cNvPr id="240" name="Google Shape;240;p46"/>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a:t>Si no tenemos cuenta, nos registramos en </a:t>
            </a:r>
            <a:r>
              <a:rPr lang="es-MX">
                <a:hlinkClick r:id="rId3"/>
              </a:rPr>
              <a:t>https://hub.docker.com/</a:t>
            </a:r>
            <a:endParaRPr lang="es-MX"/>
          </a:p>
          <a:p>
            <a:pPr marL="0" lvl="0" indent="0" algn="ctr" rtl="0">
              <a:spcBef>
                <a:spcPts val="0"/>
              </a:spcBef>
              <a:spcAft>
                <a:spcPts val="0"/>
              </a:spcAft>
              <a:buNone/>
            </a:pPr>
            <a:endParaRPr lang="es-MX"/>
          </a:p>
        </p:txBody>
      </p:sp>
      <p:cxnSp>
        <p:nvCxnSpPr>
          <p:cNvPr id="241" name="Google Shape;241;p46"/>
          <p:cNvCxnSpPr/>
          <p:nvPr/>
        </p:nvCxnSpPr>
        <p:spPr>
          <a:xfrm>
            <a:off x="4436097" y="3388898"/>
            <a:ext cx="2718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p:nvPr/>
        </p:nvCxnSpPr>
        <p:spPr>
          <a:xfrm>
            <a:off x="6926150" y="3388898"/>
            <a:ext cx="2718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1946050" y="3388898"/>
            <a:ext cx="2718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4" name="Google Shape;244;p46"/>
          <p:cNvSpPr/>
          <p:nvPr/>
        </p:nvSpPr>
        <p:spPr>
          <a:xfrm>
            <a:off x="17396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6"/>
          <p:cNvSpPr/>
          <p:nvPr/>
        </p:nvSpPr>
        <p:spPr>
          <a:xfrm>
            <a:off x="4229697"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6"/>
          <p:cNvSpPr/>
          <p:nvPr/>
        </p:nvSpPr>
        <p:spPr>
          <a:xfrm>
            <a:off x="67197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96" name="Picture 4" descr="Iniciar Sesión">
            <a:extLst>
              <a:ext uri="{FF2B5EF4-FFF2-40B4-BE49-F238E27FC236}">
                <a16:creationId xmlns:a16="http://schemas.microsoft.com/office/drawing/2014/main" id="{04AE2134-5613-751E-CAD2-0EE1D4BFB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7543" y="1934857"/>
            <a:ext cx="588808" cy="58917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nsertar icono de imagen - Iconos gratis de interfaz">
            <a:extLst>
              <a:ext uri="{FF2B5EF4-FFF2-40B4-BE49-F238E27FC236}">
                <a16:creationId xmlns:a16="http://schemas.microsoft.com/office/drawing/2014/main" id="{89A50038-32A9-6888-8B91-A5542255A1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0957" y="2032351"/>
            <a:ext cx="402085" cy="402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25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7303800" cy="6845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Subir contenedor a </a:t>
            </a:r>
            <a:r>
              <a:rPr lang="es-MX" err="1"/>
              <a:t>DockerHub</a:t>
            </a:r>
            <a:endParaRPr lang="es-MX"/>
          </a:p>
        </p:txBody>
      </p:sp>
      <p:cxnSp>
        <p:nvCxnSpPr>
          <p:cNvPr id="234" name="Google Shape;234;p46"/>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1" name="Imagen 10">
            <a:extLst>
              <a:ext uri="{FF2B5EF4-FFF2-40B4-BE49-F238E27FC236}">
                <a16:creationId xmlns:a16="http://schemas.microsoft.com/office/drawing/2014/main" id="{2B31591C-A7FD-06CC-8B8C-6FD1981E2075}"/>
              </a:ext>
            </a:extLst>
          </p:cNvPr>
          <p:cNvPicPr>
            <a:picLocks noChangeAspect="1"/>
          </p:cNvPicPr>
          <p:nvPr/>
        </p:nvPicPr>
        <p:blipFill>
          <a:blip r:embed="rId3"/>
          <a:stretch>
            <a:fillRect/>
          </a:stretch>
        </p:blipFill>
        <p:spPr>
          <a:xfrm>
            <a:off x="1026200" y="1023305"/>
            <a:ext cx="7179300" cy="4120196"/>
          </a:xfrm>
          <a:prstGeom prst="rect">
            <a:avLst/>
          </a:prstGeom>
        </p:spPr>
      </p:pic>
    </p:spTree>
    <p:extLst>
      <p:ext uri="{BB962C8B-B14F-4D97-AF65-F5344CB8AC3E}">
        <p14:creationId xmlns:p14="http://schemas.microsoft.com/office/powerpoint/2010/main" val="216288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037650" y="31904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Kubernetes</a:t>
            </a:r>
            <a:endParaRPr/>
          </a:p>
        </p:txBody>
      </p:sp>
      <p:sp>
        <p:nvSpPr>
          <p:cNvPr id="208" name="Google Shape;208;p43"/>
          <p:cNvSpPr txBox="1">
            <a:spLocks noGrp="1"/>
          </p:cNvSpPr>
          <p:nvPr>
            <p:ph type="subTitle" idx="1"/>
          </p:nvPr>
        </p:nvSpPr>
        <p:spPr>
          <a:xfrm>
            <a:off x="3037650" y="3733350"/>
            <a:ext cx="3068700" cy="6989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 utilizar kubernetes, necesitaremos del la herramienta minikube</a:t>
            </a:r>
            <a:endParaRPr/>
          </a:p>
        </p:txBody>
      </p:sp>
      <p:cxnSp>
        <p:nvCxnSpPr>
          <p:cNvPr id="209" name="Google Shape;209;p43"/>
          <p:cNvCxnSpPr/>
          <p:nvPr/>
        </p:nvCxnSpPr>
        <p:spPr>
          <a:xfrm>
            <a:off x="2885730" y="3265997"/>
            <a:ext cx="0" cy="99990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6574238"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Iniciamos </a:t>
            </a:r>
            <a:r>
              <a:rPr lang="es-MX" err="1"/>
              <a:t>minikube</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Imagen 6" descr="Texto&#10;&#10;Descripción generada automáticamente">
            <a:extLst>
              <a:ext uri="{FF2B5EF4-FFF2-40B4-BE49-F238E27FC236}">
                <a16:creationId xmlns:a16="http://schemas.microsoft.com/office/drawing/2014/main" id="{D11D9E51-5D48-DFCD-126C-E72688A06AD5}"/>
              </a:ext>
            </a:extLst>
          </p:cNvPr>
          <p:cNvPicPr>
            <a:picLocks noChangeAspect="1"/>
          </p:cNvPicPr>
          <p:nvPr/>
        </p:nvPicPr>
        <p:blipFill>
          <a:blip r:embed="rId3"/>
          <a:stretch>
            <a:fillRect/>
          </a:stretch>
        </p:blipFill>
        <p:spPr>
          <a:xfrm>
            <a:off x="938500" y="1828800"/>
            <a:ext cx="7279680" cy="2025650"/>
          </a:xfrm>
          <a:prstGeom prst="rect">
            <a:avLst/>
          </a:prstGeom>
        </p:spPr>
      </p:pic>
    </p:spTree>
    <p:extLst>
      <p:ext uri="{BB962C8B-B14F-4D97-AF65-F5344CB8AC3E}">
        <p14:creationId xmlns:p14="http://schemas.microsoft.com/office/powerpoint/2010/main" val="2296997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6574238"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Ver el puerto donde se encuentra la </a:t>
            </a:r>
            <a:r>
              <a:rPr lang="es-MX" err="1"/>
              <a:t>imágen</a:t>
            </a:r>
            <a:r>
              <a:rPr lang="es-MX"/>
              <a:t> Docker</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94;p57">
            <a:extLst>
              <a:ext uri="{FF2B5EF4-FFF2-40B4-BE49-F238E27FC236}">
                <a16:creationId xmlns:a16="http://schemas.microsoft.com/office/drawing/2014/main" id="{0ACA6E97-23F5-7890-33C6-08E799A6A698}"/>
              </a:ext>
            </a:extLst>
          </p:cNvPr>
          <p:cNvSpPr txBox="1">
            <a:spLocks/>
          </p:cNvSpPr>
          <p:nvPr/>
        </p:nvSpPr>
        <p:spPr>
          <a:xfrm>
            <a:off x="938500" y="1432699"/>
            <a:ext cx="7185640" cy="179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pPr marL="139700" indent="0" algn="l">
              <a:buSzPts val="1400"/>
            </a:pPr>
            <a:r>
              <a:rPr lang="en-US"/>
              <a:t>Para </a:t>
            </a:r>
            <a:r>
              <a:rPr lang="en-US" err="1"/>
              <a:t>ver</a:t>
            </a:r>
            <a:r>
              <a:rPr lang="en-US"/>
              <a:t> </a:t>
            </a:r>
            <a:r>
              <a:rPr lang="en-US" err="1"/>
              <a:t>los</a:t>
            </a:r>
            <a:r>
              <a:rPr lang="en-US"/>
              <a:t> </a:t>
            </a:r>
            <a:r>
              <a:rPr lang="en-US" err="1"/>
              <a:t>puertos</a:t>
            </a:r>
            <a:r>
              <a:rPr lang="en-US"/>
              <a:t> </a:t>
            </a:r>
            <a:r>
              <a:rPr lang="en-US" err="1"/>
              <a:t>donde</a:t>
            </a:r>
            <a:r>
              <a:rPr lang="en-US"/>
              <a:t> se </a:t>
            </a:r>
            <a:r>
              <a:rPr lang="en-US" err="1"/>
              <a:t>encuentra</a:t>
            </a:r>
            <a:r>
              <a:rPr lang="en-US"/>
              <a:t> </a:t>
            </a:r>
            <a:r>
              <a:rPr lang="en-US" err="1"/>
              <a:t>nuestra</a:t>
            </a:r>
            <a:r>
              <a:rPr lang="en-US"/>
              <a:t> imagen </a:t>
            </a:r>
            <a:r>
              <a:rPr lang="en-US" err="1"/>
              <a:t>utilizamos</a:t>
            </a:r>
            <a:r>
              <a:rPr lang="en-US"/>
              <a:t> </a:t>
            </a:r>
            <a:r>
              <a:rPr lang="en-US" err="1"/>
              <a:t>el</a:t>
            </a:r>
            <a:r>
              <a:rPr lang="en-US"/>
              <a:t> commando:</a:t>
            </a:r>
          </a:p>
          <a:p>
            <a:pPr marL="0" indent="0" algn="ctr"/>
            <a:r>
              <a:rPr lang="en-US" b="1" i="1">
                <a:solidFill>
                  <a:schemeClr val="accent4">
                    <a:lumMod val="75000"/>
                  </a:schemeClr>
                </a:solidFill>
              </a:rPr>
              <a:t>docker </a:t>
            </a:r>
            <a:r>
              <a:rPr lang="en-US" b="1" i="1" err="1">
                <a:solidFill>
                  <a:schemeClr val="accent4">
                    <a:lumMod val="75000"/>
                  </a:schemeClr>
                </a:solidFill>
              </a:rPr>
              <a:t>ps</a:t>
            </a:r>
            <a:r>
              <a:rPr lang="en-US" b="1" i="1">
                <a:solidFill>
                  <a:schemeClr val="accent4">
                    <a:lumMod val="75000"/>
                  </a:schemeClr>
                </a:solidFill>
              </a:rPr>
              <a:t> </a:t>
            </a:r>
          </a:p>
        </p:txBody>
      </p:sp>
      <p:pic>
        <p:nvPicPr>
          <p:cNvPr id="4" name="Imagen 3">
            <a:extLst>
              <a:ext uri="{FF2B5EF4-FFF2-40B4-BE49-F238E27FC236}">
                <a16:creationId xmlns:a16="http://schemas.microsoft.com/office/drawing/2014/main" id="{52DDBEBC-0EE1-5D21-1A39-84156847FC4A}"/>
              </a:ext>
            </a:extLst>
          </p:cNvPr>
          <p:cNvPicPr>
            <a:picLocks noChangeAspect="1"/>
          </p:cNvPicPr>
          <p:nvPr/>
        </p:nvPicPr>
        <p:blipFill>
          <a:blip r:embed="rId3"/>
          <a:stretch>
            <a:fillRect/>
          </a:stretch>
        </p:blipFill>
        <p:spPr>
          <a:xfrm>
            <a:off x="0" y="3632199"/>
            <a:ext cx="9144000" cy="801291"/>
          </a:xfrm>
          <a:prstGeom prst="rect">
            <a:avLst/>
          </a:prstGeom>
        </p:spPr>
      </p:pic>
    </p:spTree>
    <p:extLst>
      <p:ext uri="{BB962C8B-B14F-4D97-AF65-F5344CB8AC3E}">
        <p14:creationId xmlns:p14="http://schemas.microsoft.com/office/powerpoint/2010/main" val="2119323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6574238"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Verificación de los </a:t>
            </a:r>
            <a:r>
              <a:rPr lang="es-MX" err="1"/>
              <a:t>pods</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94;p57">
            <a:extLst>
              <a:ext uri="{FF2B5EF4-FFF2-40B4-BE49-F238E27FC236}">
                <a16:creationId xmlns:a16="http://schemas.microsoft.com/office/drawing/2014/main" id="{0ACA6E97-23F5-7890-33C6-08E799A6A698}"/>
              </a:ext>
            </a:extLst>
          </p:cNvPr>
          <p:cNvSpPr txBox="1">
            <a:spLocks/>
          </p:cNvSpPr>
          <p:nvPr/>
        </p:nvSpPr>
        <p:spPr>
          <a:xfrm>
            <a:off x="938500" y="1432699"/>
            <a:ext cx="7185640" cy="179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pPr marL="139700" indent="0" algn="l">
              <a:buSzPts val="1400"/>
            </a:pPr>
            <a:r>
              <a:rPr lang="en-US"/>
              <a:t>Para </a:t>
            </a:r>
            <a:r>
              <a:rPr lang="en-US" err="1"/>
              <a:t>verificar</a:t>
            </a:r>
            <a:r>
              <a:rPr lang="en-US"/>
              <a:t> que </a:t>
            </a:r>
            <a:r>
              <a:rPr lang="en-US" err="1"/>
              <a:t>los</a:t>
            </a:r>
            <a:r>
              <a:rPr lang="en-US"/>
              <a:t> pods se </a:t>
            </a:r>
            <a:r>
              <a:rPr lang="en-US" err="1"/>
              <a:t>encuentren</a:t>
            </a:r>
            <a:r>
              <a:rPr lang="en-US"/>
              <a:t> </a:t>
            </a:r>
            <a:r>
              <a:rPr lang="en-US" err="1"/>
              <a:t>corriendo</a:t>
            </a:r>
            <a:r>
              <a:rPr lang="en-US"/>
              <a:t> </a:t>
            </a:r>
            <a:r>
              <a:rPr lang="en-US" err="1"/>
              <a:t>correctamente</a:t>
            </a:r>
            <a:r>
              <a:rPr lang="en-US"/>
              <a:t> </a:t>
            </a:r>
            <a:r>
              <a:rPr lang="en-US" err="1"/>
              <a:t>utilizamos</a:t>
            </a:r>
            <a:r>
              <a:rPr lang="en-US"/>
              <a:t> </a:t>
            </a:r>
            <a:r>
              <a:rPr lang="en-US" err="1"/>
              <a:t>el</a:t>
            </a:r>
            <a:r>
              <a:rPr lang="en-US"/>
              <a:t> </a:t>
            </a:r>
            <a:r>
              <a:rPr lang="en-US" err="1"/>
              <a:t>siguiente</a:t>
            </a:r>
            <a:r>
              <a:rPr lang="en-US"/>
              <a:t> </a:t>
            </a:r>
            <a:r>
              <a:rPr lang="en-US" err="1"/>
              <a:t>comando</a:t>
            </a:r>
            <a:r>
              <a:rPr lang="en-US"/>
              <a:t>:</a:t>
            </a:r>
          </a:p>
          <a:p>
            <a:pPr marL="0" indent="0" algn="ctr"/>
            <a:r>
              <a:rPr lang="en-US" b="1" i="1" err="1">
                <a:solidFill>
                  <a:schemeClr val="accent4">
                    <a:lumMod val="75000"/>
                  </a:schemeClr>
                </a:solidFill>
              </a:rPr>
              <a:t>Kubectl</a:t>
            </a:r>
            <a:r>
              <a:rPr lang="en-US" b="1" i="1">
                <a:solidFill>
                  <a:schemeClr val="accent4">
                    <a:lumMod val="75000"/>
                  </a:schemeClr>
                </a:solidFill>
              </a:rPr>
              <a:t> get pod</a:t>
            </a:r>
          </a:p>
        </p:txBody>
      </p:sp>
      <p:pic>
        <p:nvPicPr>
          <p:cNvPr id="4" name="Imagen 3" descr="Imagen de la pantalla de un celular de un mensaje en letras negras&#10;&#10;Descripción generada automáticamente con confianza baja">
            <a:extLst>
              <a:ext uri="{FF2B5EF4-FFF2-40B4-BE49-F238E27FC236}">
                <a16:creationId xmlns:a16="http://schemas.microsoft.com/office/drawing/2014/main" id="{EAF7D14B-2921-AE57-8CD5-6DC5CDD953FB}"/>
              </a:ext>
            </a:extLst>
          </p:cNvPr>
          <p:cNvPicPr>
            <a:picLocks noChangeAspect="1"/>
          </p:cNvPicPr>
          <p:nvPr/>
        </p:nvPicPr>
        <p:blipFill>
          <a:blip r:embed="rId3"/>
          <a:stretch>
            <a:fillRect/>
          </a:stretch>
        </p:blipFill>
        <p:spPr>
          <a:xfrm>
            <a:off x="1444272" y="2419350"/>
            <a:ext cx="6255456" cy="2657475"/>
          </a:xfrm>
          <a:prstGeom prst="rect">
            <a:avLst/>
          </a:prstGeom>
        </p:spPr>
      </p:pic>
    </p:spTree>
    <p:extLst>
      <p:ext uri="{BB962C8B-B14F-4D97-AF65-F5344CB8AC3E}">
        <p14:creationId xmlns:p14="http://schemas.microsoft.com/office/powerpoint/2010/main" val="4188919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6574238"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Verificación de los servicios</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94;p57">
            <a:extLst>
              <a:ext uri="{FF2B5EF4-FFF2-40B4-BE49-F238E27FC236}">
                <a16:creationId xmlns:a16="http://schemas.microsoft.com/office/drawing/2014/main" id="{0ACA6E97-23F5-7890-33C6-08E799A6A698}"/>
              </a:ext>
            </a:extLst>
          </p:cNvPr>
          <p:cNvSpPr txBox="1">
            <a:spLocks/>
          </p:cNvSpPr>
          <p:nvPr/>
        </p:nvSpPr>
        <p:spPr>
          <a:xfrm>
            <a:off x="938500" y="1432699"/>
            <a:ext cx="7185640" cy="1050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pPr marL="139700" indent="0" algn="l">
              <a:buSzPts val="1400"/>
            </a:pPr>
            <a:r>
              <a:rPr lang="en-US" err="1"/>
              <a:t>Obtenemos</a:t>
            </a:r>
            <a:r>
              <a:rPr lang="en-US"/>
              <a:t> </a:t>
            </a:r>
            <a:r>
              <a:rPr lang="en-US" err="1"/>
              <a:t>el</a:t>
            </a:r>
            <a:r>
              <a:rPr lang="en-US"/>
              <a:t> </a:t>
            </a:r>
            <a:r>
              <a:rPr lang="en-US" err="1"/>
              <a:t>servicio</a:t>
            </a:r>
            <a:r>
              <a:rPr lang="en-US"/>
              <a:t> </a:t>
            </a:r>
            <a:r>
              <a:rPr lang="en-US" err="1"/>
              <a:t>en</a:t>
            </a:r>
            <a:r>
              <a:rPr lang="en-US"/>
              <a:t> </a:t>
            </a:r>
            <a:r>
              <a:rPr lang="en-US" err="1"/>
              <a:t>una</a:t>
            </a:r>
            <a:r>
              <a:rPr lang="en-US"/>
              <a:t> IP interna:</a:t>
            </a:r>
          </a:p>
          <a:p>
            <a:pPr marL="0" indent="0" algn="ctr"/>
            <a:r>
              <a:rPr lang="en-US" b="1" i="1" err="1">
                <a:solidFill>
                  <a:schemeClr val="accent4">
                    <a:lumMod val="75000"/>
                  </a:schemeClr>
                </a:solidFill>
              </a:rPr>
              <a:t>Kubectl</a:t>
            </a:r>
            <a:r>
              <a:rPr lang="en-US" b="1" i="1">
                <a:solidFill>
                  <a:schemeClr val="accent4">
                    <a:lumMod val="75000"/>
                  </a:schemeClr>
                </a:solidFill>
              </a:rPr>
              <a:t> get services</a:t>
            </a:r>
          </a:p>
        </p:txBody>
      </p:sp>
      <p:pic>
        <p:nvPicPr>
          <p:cNvPr id="9" name="Imagen 8" descr="Interfaz de usuario gráfica, Texto&#10;&#10;Descripción generada automáticamente">
            <a:extLst>
              <a:ext uri="{FF2B5EF4-FFF2-40B4-BE49-F238E27FC236}">
                <a16:creationId xmlns:a16="http://schemas.microsoft.com/office/drawing/2014/main" id="{E228C22C-BB7A-339E-8787-DCFFD38A4789}"/>
              </a:ext>
            </a:extLst>
          </p:cNvPr>
          <p:cNvPicPr>
            <a:picLocks noChangeAspect="1"/>
          </p:cNvPicPr>
          <p:nvPr/>
        </p:nvPicPr>
        <p:blipFill>
          <a:blip r:embed="rId3"/>
          <a:stretch>
            <a:fillRect/>
          </a:stretch>
        </p:blipFill>
        <p:spPr>
          <a:xfrm>
            <a:off x="770402" y="2245210"/>
            <a:ext cx="7521835" cy="2609849"/>
          </a:xfrm>
          <a:prstGeom prst="rect">
            <a:avLst/>
          </a:prstGeom>
        </p:spPr>
      </p:pic>
    </p:spTree>
    <p:extLst>
      <p:ext uri="{BB962C8B-B14F-4D97-AF65-F5344CB8AC3E}">
        <p14:creationId xmlns:p14="http://schemas.microsoft.com/office/powerpoint/2010/main" val="1014412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6574238"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Ejecutamos el panel </a:t>
            </a:r>
            <a:r>
              <a:rPr lang="es-MX" err="1"/>
              <a:t>minikube</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94;p57">
            <a:extLst>
              <a:ext uri="{FF2B5EF4-FFF2-40B4-BE49-F238E27FC236}">
                <a16:creationId xmlns:a16="http://schemas.microsoft.com/office/drawing/2014/main" id="{0ACA6E97-23F5-7890-33C6-08E799A6A698}"/>
              </a:ext>
            </a:extLst>
          </p:cNvPr>
          <p:cNvSpPr txBox="1">
            <a:spLocks/>
          </p:cNvSpPr>
          <p:nvPr/>
        </p:nvSpPr>
        <p:spPr>
          <a:xfrm>
            <a:off x="938500" y="1432699"/>
            <a:ext cx="7185640" cy="1050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1pPr>
            <a:lvl2pPr marL="914400" marR="0" lvl="1"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2pPr>
            <a:lvl3pPr marL="1371600" marR="0" lvl="2"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3pPr>
            <a:lvl4pPr marL="1828800" marR="0" lvl="3"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4pPr>
            <a:lvl5pPr marL="2286000" marR="0" lvl="4"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5pPr>
            <a:lvl6pPr marL="2743200" marR="0" lvl="5"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6pPr>
            <a:lvl7pPr marL="3200400" marR="0" lvl="6"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7pPr>
            <a:lvl8pPr marL="3657600" marR="0" lvl="7"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8pPr>
            <a:lvl9pPr marL="4114800" marR="0" lvl="8" indent="-317500" algn="r" rtl="0">
              <a:lnSpc>
                <a:spcPct val="100000"/>
              </a:lnSpc>
              <a:spcBef>
                <a:spcPts val="0"/>
              </a:spcBef>
              <a:spcAft>
                <a:spcPts val="0"/>
              </a:spcAft>
              <a:buClr>
                <a:schemeClr val="lt1"/>
              </a:buClr>
              <a:buSzPts val="1600"/>
              <a:buFont typeface="Montserrat"/>
              <a:buNone/>
              <a:defRPr sz="1600" b="0" i="0" u="none" strike="noStrike" cap="none">
                <a:solidFill>
                  <a:schemeClr val="lt1"/>
                </a:solidFill>
                <a:latin typeface="Montserrat"/>
                <a:ea typeface="Montserrat"/>
                <a:cs typeface="Montserrat"/>
                <a:sym typeface="Montserrat"/>
              </a:defRPr>
            </a:lvl9pPr>
          </a:lstStyle>
          <a:p>
            <a:pPr marL="139700" indent="0" algn="l">
              <a:buSzPts val="1400"/>
            </a:pPr>
            <a:r>
              <a:rPr lang="en-US"/>
              <a:t>Con </a:t>
            </a:r>
            <a:r>
              <a:rPr lang="en-US" err="1"/>
              <a:t>el</a:t>
            </a:r>
            <a:r>
              <a:rPr lang="en-US"/>
              <a:t> </a:t>
            </a:r>
            <a:r>
              <a:rPr lang="en-US" err="1"/>
              <a:t>siguiente</a:t>
            </a:r>
            <a:r>
              <a:rPr lang="en-US"/>
              <a:t> </a:t>
            </a:r>
            <a:r>
              <a:rPr lang="en-US" err="1"/>
              <a:t>comando</a:t>
            </a:r>
            <a:r>
              <a:rPr lang="en-US"/>
              <a:t> </a:t>
            </a:r>
            <a:r>
              <a:rPr lang="en-US" err="1"/>
              <a:t>nos</a:t>
            </a:r>
            <a:r>
              <a:rPr lang="en-US"/>
              <a:t> </a:t>
            </a:r>
            <a:r>
              <a:rPr lang="en-US" err="1"/>
              <a:t>dirigimos</a:t>
            </a:r>
            <a:r>
              <a:rPr lang="en-US"/>
              <a:t> al dashboard de </a:t>
            </a:r>
            <a:r>
              <a:rPr lang="en-US" err="1"/>
              <a:t>minikube</a:t>
            </a:r>
            <a:r>
              <a:rPr lang="en-US"/>
              <a:t>:</a:t>
            </a:r>
          </a:p>
          <a:p>
            <a:pPr marL="0" indent="0" algn="ctr"/>
            <a:r>
              <a:rPr lang="en-US" b="1" i="1" err="1">
                <a:solidFill>
                  <a:schemeClr val="accent4">
                    <a:lumMod val="75000"/>
                  </a:schemeClr>
                </a:solidFill>
              </a:rPr>
              <a:t>minikube</a:t>
            </a:r>
            <a:r>
              <a:rPr lang="en-US" b="1" i="1">
                <a:solidFill>
                  <a:schemeClr val="accent4">
                    <a:lumMod val="75000"/>
                  </a:schemeClr>
                </a:solidFill>
              </a:rPr>
              <a:t> dashboard</a:t>
            </a:r>
          </a:p>
        </p:txBody>
      </p:sp>
      <p:pic>
        <p:nvPicPr>
          <p:cNvPr id="4" name="Imagen 3" descr="Texto&#10;&#10;Descripción generada automáticamente">
            <a:extLst>
              <a:ext uri="{FF2B5EF4-FFF2-40B4-BE49-F238E27FC236}">
                <a16:creationId xmlns:a16="http://schemas.microsoft.com/office/drawing/2014/main" id="{6EB01119-CDBC-3A09-C48C-773843F290FC}"/>
              </a:ext>
            </a:extLst>
          </p:cNvPr>
          <p:cNvPicPr>
            <a:picLocks noChangeAspect="1"/>
          </p:cNvPicPr>
          <p:nvPr/>
        </p:nvPicPr>
        <p:blipFill>
          <a:blip r:embed="rId3"/>
          <a:stretch>
            <a:fillRect/>
          </a:stretch>
        </p:blipFill>
        <p:spPr>
          <a:xfrm>
            <a:off x="84817" y="2887335"/>
            <a:ext cx="8974366" cy="1714401"/>
          </a:xfrm>
          <a:prstGeom prst="rect">
            <a:avLst/>
          </a:prstGeom>
        </p:spPr>
      </p:pic>
    </p:spTree>
    <p:extLst>
      <p:ext uri="{BB962C8B-B14F-4D97-AF65-F5344CB8AC3E}">
        <p14:creationId xmlns:p14="http://schemas.microsoft.com/office/powerpoint/2010/main" val="1734832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4" y="1540302"/>
            <a:ext cx="3410585" cy="4922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¿Qué es Docker?</a:t>
            </a:r>
            <a:endParaRPr/>
          </a:p>
        </p:txBody>
      </p:sp>
      <p:sp>
        <p:nvSpPr>
          <p:cNvPr id="266" name="Google Shape;266;p48"/>
          <p:cNvSpPr txBox="1">
            <a:spLocks noGrp="1"/>
          </p:cNvSpPr>
          <p:nvPr>
            <p:ph type="body" idx="1"/>
          </p:nvPr>
        </p:nvSpPr>
        <p:spPr>
          <a:xfrm>
            <a:off x="5337174" y="2031159"/>
            <a:ext cx="3562983" cy="218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MX"/>
              <a:t>Plataforma que permite crear, probar e implementar aplicaciones rápidamente. Docker empaqueta software en unidades estandarizadas llamadas contenedores que incluyen todo lo necesario para que el software se ejecute.</a:t>
            </a:r>
            <a:endParaRPr/>
          </a:p>
        </p:txBody>
      </p:sp>
      <p:cxnSp>
        <p:nvCxnSpPr>
          <p:cNvPr id="267" name="Google Shape;267;p48"/>
          <p:cNvCxnSpPr>
            <a:cxnSpLocks/>
          </p:cNvCxnSpPr>
          <p:nvPr/>
        </p:nvCxnSpPr>
        <p:spPr>
          <a:xfrm>
            <a:off x="5225150" y="1540302"/>
            <a:ext cx="0" cy="2566878"/>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rotWithShape="1">
          <a:blip r:embed="rId3"/>
          <a:srcRect l="27085" t="-4602" r="16423" b="-4602"/>
          <a:stretch/>
        </p:blipFill>
        <p:spPr>
          <a:xfrm>
            <a:off x="-422250" y="-236700"/>
            <a:ext cx="4714800" cy="5616900"/>
          </a:xfrm>
          <a:prstGeom prst="flowChartDelay">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7009746"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Ya podemos acceder al panel </a:t>
            </a:r>
            <a:r>
              <a:rPr lang="es-MX" err="1"/>
              <a:t>minikube</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Imagen 4" descr="Interfaz de usuario gráfica, Gráfico de burbujas&#10;&#10;Descripción generada automáticamente">
            <a:extLst>
              <a:ext uri="{FF2B5EF4-FFF2-40B4-BE49-F238E27FC236}">
                <a16:creationId xmlns:a16="http://schemas.microsoft.com/office/drawing/2014/main" id="{744B86D2-2CF2-A7AC-5D14-66A768C794A0}"/>
              </a:ext>
            </a:extLst>
          </p:cNvPr>
          <p:cNvPicPr>
            <a:picLocks noChangeAspect="1"/>
          </p:cNvPicPr>
          <p:nvPr/>
        </p:nvPicPr>
        <p:blipFill>
          <a:blip r:embed="rId3"/>
          <a:stretch>
            <a:fillRect/>
          </a:stretch>
        </p:blipFill>
        <p:spPr>
          <a:xfrm>
            <a:off x="0" y="1603129"/>
            <a:ext cx="4165345" cy="2586176"/>
          </a:xfrm>
          <a:prstGeom prst="rect">
            <a:avLst/>
          </a:prstGeom>
        </p:spPr>
      </p:pic>
      <p:pic>
        <p:nvPicPr>
          <p:cNvPr id="7" name="Imagen 6" descr="Captura de pantalla de computadora&#10;&#10;Descripción generada automáticamente">
            <a:extLst>
              <a:ext uri="{FF2B5EF4-FFF2-40B4-BE49-F238E27FC236}">
                <a16:creationId xmlns:a16="http://schemas.microsoft.com/office/drawing/2014/main" id="{525AB991-EB72-03AB-46E9-1C792D6AB15F}"/>
              </a:ext>
            </a:extLst>
          </p:cNvPr>
          <p:cNvPicPr>
            <a:picLocks noChangeAspect="1"/>
          </p:cNvPicPr>
          <p:nvPr/>
        </p:nvPicPr>
        <p:blipFill>
          <a:blip r:embed="rId4"/>
          <a:stretch>
            <a:fillRect/>
          </a:stretch>
        </p:blipFill>
        <p:spPr>
          <a:xfrm>
            <a:off x="4417880" y="1150165"/>
            <a:ext cx="4726120" cy="3039140"/>
          </a:xfrm>
          <a:prstGeom prst="rect">
            <a:avLst/>
          </a:prstGeom>
        </p:spPr>
      </p:pic>
    </p:spTree>
    <p:extLst>
      <p:ext uri="{BB962C8B-B14F-4D97-AF65-F5344CB8AC3E}">
        <p14:creationId xmlns:p14="http://schemas.microsoft.com/office/powerpoint/2010/main" val="2054244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xfrm>
            <a:off x="938500" y="445025"/>
            <a:ext cx="7009746" cy="583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Ya podemos acceder al panel </a:t>
            </a:r>
            <a:r>
              <a:rPr lang="es-MX" err="1"/>
              <a:t>minikube</a:t>
            </a:r>
            <a:endParaRPr/>
          </a:p>
        </p:txBody>
      </p:sp>
      <p:cxnSp>
        <p:nvCxnSpPr>
          <p:cNvPr id="2106" name="Google Shape;2106;p63"/>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descr="Interfaz de usuario gráfica, Aplicación&#10;&#10;Descripción generada automáticamente">
            <a:extLst>
              <a:ext uri="{FF2B5EF4-FFF2-40B4-BE49-F238E27FC236}">
                <a16:creationId xmlns:a16="http://schemas.microsoft.com/office/drawing/2014/main" id="{5613FBEA-496E-DC19-8CE4-E4C2A5AAFD61}"/>
              </a:ext>
            </a:extLst>
          </p:cNvPr>
          <p:cNvPicPr>
            <a:picLocks noChangeAspect="1"/>
          </p:cNvPicPr>
          <p:nvPr/>
        </p:nvPicPr>
        <p:blipFill>
          <a:blip r:embed="rId3"/>
          <a:stretch>
            <a:fillRect/>
          </a:stretch>
        </p:blipFill>
        <p:spPr>
          <a:xfrm>
            <a:off x="3153508" y="1028699"/>
            <a:ext cx="5990492" cy="1414812"/>
          </a:xfrm>
          <a:prstGeom prst="rect">
            <a:avLst/>
          </a:prstGeom>
        </p:spPr>
      </p:pic>
      <p:pic>
        <p:nvPicPr>
          <p:cNvPr id="6" name="Imagen 5" descr="Captura de pantalla de un celular&#10;&#10;Descripción generada automáticamente">
            <a:extLst>
              <a:ext uri="{FF2B5EF4-FFF2-40B4-BE49-F238E27FC236}">
                <a16:creationId xmlns:a16="http://schemas.microsoft.com/office/drawing/2014/main" id="{BA9CB401-6C14-95C4-85B4-EBB4C6D56B41}"/>
              </a:ext>
            </a:extLst>
          </p:cNvPr>
          <p:cNvPicPr>
            <a:picLocks noChangeAspect="1"/>
          </p:cNvPicPr>
          <p:nvPr/>
        </p:nvPicPr>
        <p:blipFill>
          <a:blip r:embed="rId4"/>
          <a:stretch>
            <a:fillRect/>
          </a:stretch>
        </p:blipFill>
        <p:spPr>
          <a:xfrm>
            <a:off x="82353" y="2203111"/>
            <a:ext cx="3927302" cy="2940389"/>
          </a:xfrm>
          <a:prstGeom prst="rect">
            <a:avLst/>
          </a:prstGeom>
        </p:spPr>
      </p:pic>
    </p:spTree>
    <p:extLst>
      <p:ext uri="{BB962C8B-B14F-4D97-AF65-F5344CB8AC3E}">
        <p14:creationId xmlns:p14="http://schemas.microsoft.com/office/powerpoint/2010/main" val="164203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42"/>
          <p:cNvSpPr txBox="1">
            <a:spLocks noGrp="1"/>
          </p:cNvSpPr>
          <p:nvPr>
            <p:ph type="ctrTitle"/>
          </p:nvPr>
        </p:nvSpPr>
        <p:spPr>
          <a:xfrm>
            <a:off x="1850525" y="1157925"/>
            <a:ext cx="5442900" cy="7412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AB40"/>
                </a:solidFill>
              </a:rPr>
              <a:t>Istio</a:t>
            </a:r>
          </a:p>
        </p:txBody>
      </p:sp>
      <p:pic>
        <p:nvPicPr>
          <p:cNvPr id="9222" name="Picture 6" descr="Istio 1.9 ออกแล้ว เน้นเพิ่มความสามารถใหม่สำหรับใช้งานใน Production –  TechTalkThai">
            <a:extLst>
              <a:ext uri="{FF2B5EF4-FFF2-40B4-BE49-F238E27FC236}">
                <a16:creationId xmlns:a16="http://schemas.microsoft.com/office/drawing/2014/main" id="{4BDB0858-50DE-0F01-5ED7-E66D264841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80" t="26632" r="21796" b="29021"/>
          <a:stretch/>
        </p:blipFill>
        <p:spPr bwMode="auto">
          <a:xfrm>
            <a:off x="1580919" y="2078311"/>
            <a:ext cx="5982161" cy="233210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oogle Shape;2106;p63">
            <a:extLst>
              <a:ext uri="{FF2B5EF4-FFF2-40B4-BE49-F238E27FC236}">
                <a16:creationId xmlns:a16="http://schemas.microsoft.com/office/drawing/2014/main" id="{9B39D811-4F1F-F95C-C761-8B9D8DDC96DC}"/>
              </a:ext>
            </a:extLst>
          </p:cNvPr>
          <p:cNvCxnSpPr/>
          <p:nvPr/>
        </p:nvCxnSpPr>
        <p:spPr>
          <a:xfrm>
            <a:off x="3190500" y="1819240"/>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7186136" cy="6989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Generamos los archivos de configuración</a:t>
            </a:r>
            <a:endParaRPr/>
          </a:p>
        </p:txBody>
      </p:sp>
      <p:sp>
        <p:nvSpPr>
          <p:cNvPr id="1957" name="Google Shape;1957;p54"/>
          <p:cNvSpPr txBox="1">
            <a:spLocks noGrp="1"/>
          </p:cNvSpPr>
          <p:nvPr>
            <p:ph type="title" idx="4294967295"/>
          </p:nvPr>
        </p:nvSpPr>
        <p:spPr>
          <a:xfrm>
            <a:off x="938500" y="2177185"/>
            <a:ext cx="2850700" cy="7468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400"/>
              <a:t>k</a:t>
            </a:r>
            <a:r>
              <a:rPr lang="en" sz="1400">
                <a:solidFill>
                  <a:schemeClr val="lt1"/>
                </a:solidFill>
              </a:rPr>
              <a:t>ubectl apply –f kubernetes-manifest.yaml</a:t>
            </a:r>
            <a:endParaRPr sz="1400">
              <a:solidFill>
                <a:schemeClr val="lt1"/>
              </a:solidFill>
            </a:endParaRPr>
          </a:p>
        </p:txBody>
      </p:sp>
      <p:sp>
        <p:nvSpPr>
          <p:cNvPr id="1961" name="Google Shape;1961;p54"/>
          <p:cNvSpPr txBox="1">
            <a:spLocks noGrp="1"/>
          </p:cNvSpPr>
          <p:nvPr>
            <p:ph type="subTitle" idx="4294967295"/>
          </p:nvPr>
        </p:nvSpPr>
        <p:spPr>
          <a:xfrm>
            <a:off x="866957" y="1144009"/>
            <a:ext cx="2527854" cy="110089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lt1"/>
                </a:solidFill>
              </a:rPr>
              <a:t>Aplicamos la configuración de los archivos generados con kubernetes </a:t>
            </a:r>
            <a:endParaRPr sz="1400">
              <a:solidFill>
                <a:schemeClr val="lt1"/>
              </a:solidFill>
            </a:endParaRPr>
          </a:p>
        </p:txBody>
      </p:sp>
      <p:cxnSp>
        <p:nvCxnSpPr>
          <p:cNvPr id="1969" name="Google Shape;1969;p54"/>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57;p54">
            <a:extLst>
              <a:ext uri="{FF2B5EF4-FFF2-40B4-BE49-F238E27FC236}">
                <a16:creationId xmlns:a16="http://schemas.microsoft.com/office/drawing/2014/main" id="{9C8D72F9-BD99-6862-F153-33AA2CF1495D}"/>
              </a:ext>
            </a:extLst>
          </p:cNvPr>
          <p:cNvSpPr txBox="1">
            <a:spLocks/>
          </p:cNvSpPr>
          <p:nvPr/>
        </p:nvSpPr>
        <p:spPr>
          <a:xfrm>
            <a:off x="5240025" y="2177185"/>
            <a:ext cx="2527854" cy="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s-MX" sz="1400" err="1"/>
              <a:t>kubectl</a:t>
            </a:r>
            <a:r>
              <a:rPr lang="es-MX" sz="1400"/>
              <a:t> </a:t>
            </a:r>
            <a:r>
              <a:rPr lang="es-MX" sz="1400" err="1"/>
              <a:t>get</a:t>
            </a:r>
            <a:r>
              <a:rPr lang="es-MX" sz="1400"/>
              <a:t> </a:t>
            </a:r>
            <a:r>
              <a:rPr lang="es-MX" sz="1400" err="1"/>
              <a:t>pod</a:t>
            </a:r>
            <a:endParaRPr lang="es-MX" sz="1400"/>
          </a:p>
        </p:txBody>
      </p:sp>
      <p:sp>
        <p:nvSpPr>
          <p:cNvPr id="3" name="Google Shape;1961;p54">
            <a:extLst>
              <a:ext uri="{FF2B5EF4-FFF2-40B4-BE49-F238E27FC236}">
                <a16:creationId xmlns:a16="http://schemas.microsoft.com/office/drawing/2014/main" id="{DEF6E034-FA7F-CC59-A561-AA1332598ECD}"/>
              </a:ext>
            </a:extLst>
          </p:cNvPr>
          <p:cNvSpPr txBox="1">
            <a:spLocks/>
          </p:cNvSpPr>
          <p:nvPr/>
        </p:nvSpPr>
        <p:spPr>
          <a:xfrm>
            <a:off x="5240025" y="1144009"/>
            <a:ext cx="2527854" cy="11008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spcAft>
                <a:spcPts val="1600"/>
              </a:spcAft>
              <a:buFont typeface="Montserrat"/>
              <a:buNone/>
            </a:pPr>
            <a:r>
              <a:rPr lang="es-MX" sz="1400">
                <a:solidFill>
                  <a:schemeClr val="lt1"/>
                </a:solidFill>
              </a:rPr>
              <a:t>Verificamos las instancias creadas de los </a:t>
            </a:r>
            <a:r>
              <a:rPr lang="es-MX" sz="1400" err="1">
                <a:solidFill>
                  <a:schemeClr val="lt1"/>
                </a:solidFill>
              </a:rPr>
              <a:t>pods</a:t>
            </a:r>
            <a:endParaRPr lang="es-MX" sz="1400">
              <a:solidFill>
                <a:schemeClr val="lt1"/>
              </a:solidFill>
            </a:endParaRPr>
          </a:p>
        </p:txBody>
      </p:sp>
      <p:cxnSp>
        <p:nvCxnSpPr>
          <p:cNvPr id="4" name="Google Shape;1969;p54">
            <a:extLst>
              <a:ext uri="{FF2B5EF4-FFF2-40B4-BE49-F238E27FC236}">
                <a16:creationId xmlns:a16="http://schemas.microsoft.com/office/drawing/2014/main" id="{3FEA2E29-C957-1784-9486-C98F855995CF}"/>
              </a:ext>
            </a:extLst>
          </p:cNvPr>
          <p:cNvCxnSpPr>
            <a:cxnSpLocks/>
          </p:cNvCxnSpPr>
          <p:nvPr/>
        </p:nvCxnSpPr>
        <p:spPr>
          <a:xfrm>
            <a:off x="4399763" y="1384564"/>
            <a:ext cx="0" cy="2383872"/>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8" name="Imagen 7" descr="Texto&#10;&#10;Descripción generada automáticamente">
            <a:extLst>
              <a:ext uri="{FF2B5EF4-FFF2-40B4-BE49-F238E27FC236}">
                <a16:creationId xmlns:a16="http://schemas.microsoft.com/office/drawing/2014/main" id="{F83A9609-15F6-00AD-3B6A-C50AA145DFAE}"/>
              </a:ext>
            </a:extLst>
          </p:cNvPr>
          <p:cNvPicPr>
            <a:picLocks noChangeAspect="1"/>
          </p:cNvPicPr>
          <p:nvPr/>
        </p:nvPicPr>
        <p:blipFill>
          <a:blip r:embed="rId3"/>
          <a:stretch>
            <a:fillRect/>
          </a:stretch>
        </p:blipFill>
        <p:spPr>
          <a:xfrm>
            <a:off x="572483" y="2865315"/>
            <a:ext cx="3574186" cy="2268351"/>
          </a:xfrm>
          <a:prstGeom prst="rect">
            <a:avLst/>
          </a:prstGeom>
        </p:spPr>
      </p:pic>
      <p:pic>
        <p:nvPicPr>
          <p:cNvPr id="10" name="Imagen 9" descr="Texto&#10;&#10;Descripción generada automáticamente">
            <a:extLst>
              <a:ext uri="{FF2B5EF4-FFF2-40B4-BE49-F238E27FC236}">
                <a16:creationId xmlns:a16="http://schemas.microsoft.com/office/drawing/2014/main" id="{2BCDBFC9-0641-DBDC-C0B0-E336493BFE08}"/>
              </a:ext>
            </a:extLst>
          </p:cNvPr>
          <p:cNvPicPr>
            <a:picLocks noChangeAspect="1"/>
          </p:cNvPicPr>
          <p:nvPr/>
        </p:nvPicPr>
        <p:blipFill>
          <a:blip r:embed="rId4"/>
          <a:stretch>
            <a:fillRect/>
          </a:stretch>
        </p:blipFill>
        <p:spPr>
          <a:xfrm>
            <a:off x="4652858" y="2865315"/>
            <a:ext cx="4076500" cy="1597931"/>
          </a:xfrm>
          <a:prstGeom prst="rect">
            <a:avLst/>
          </a:prstGeom>
        </p:spPr>
      </p:pic>
    </p:spTree>
    <p:extLst>
      <p:ext uri="{BB962C8B-B14F-4D97-AF65-F5344CB8AC3E}">
        <p14:creationId xmlns:p14="http://schemas.microsoft.com/office/powerpoint/2010/main" val="3932047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7186136" cy="6989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Software de Istio</a:t>
            </a:r>
            <a:endParaRPr/>
          </a:p>
        </p:txBody>
      </p:sp>
      <p:sp>
        <p:nvSpPr>
          <p:cNvPr id="1957" name="Google Shape;1957;p54"/>
          <p:cNvSpPr txBox="1">
            <a:spLocks noGrp="1"/>
          </p:cNvSpPr>
          <p:nvPr>
            <p:ph type="title" idx="4294967295"/>
          </p:nvPr>
        </p:nvSpPr>
        <p:spPr>
          <a:xfrm>
            <a:off x="938500" y="2744533"/>
            <a:ext cx="2405774" cy="9100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chemeClr val="lt1"/>
                </a:solidFill>
              </a:rPr>
              <a:t>kubectl </a:t>
            </a:r>
            <a:r>
              <a:rPr lang="es-MX" sz="1400" err="1">
                <a:solidFill>
                  <a:schemeClr val="lt1"/>
                </a:solidFill>
              </a:rPr>
              <a:t>get</a:t>
            </a:r>
            <a:r>
              <a:rPr lang="es-MX" sz="1400">
                <a:solidFill>
                  <a:schemeClr val="lt1"/>
                </a:solidFill>
              </a:rPr>
              <a:t> </a:t>
            </a:r>
            <a:r>
              <a:rPr lang="es-MX" sz="1400" err="1">
                <a:solidFill>
                  <a:schemeClr val="lt1"/>
                </a:solidFill>
              </a:rPr>
              <a:t>svc</a:t>
            </a:r>
            <a:r>
              <a:rPr lang="es-MX" sz="1400">
                <a:solidFill>
                  <a:schemeClr val="lt1"/>
                </a:solidFill>
              </a:rPr>
              <a:t> -n </a:t>
            </a:r>
            <a:r>
              <a:rPr lang="es-MX" sz="1400" err="1">
                <a:solidFill>
                  <a:schemeClr val="lt1"/>
                </a:solidFill>
              </a:rPr>
              <a:t>istio-system</a:t>
            </a:r>
            <a:endParaRPr sz="1400">
              <a:solidFill>
                <a:schemeClr val="lt1"/>
              </a:solidFill>
            </a:endParaRPr>
          </a:p>
        </p:txBody>
      </p:sp>
      <p:sp>
        <p:nvSpPr>
          <p:cNvPr id="1961" name="Google Shape;1961;p54"/>
          <p:cNvSpPr txBox="1">
            <a:spLocks noGrp="1"/>
          </p:cNvSpPr>
          <p:nvPr>
            <p:ph type="subTitle" idx="4294967295"/>
          </p:nvPr>
        </p:nvSpPr>
        <p:spPr>
          <a:xfrm>
            <a:off x="938500" y="1470854"/>
            <a:ext cx="2405774" cy="110089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lt1"/>
                </a:solidFill>
              </a:rPr>
              <a:t>Verificamos que se hayan creado las instancias de los pods</a:t>
            </a:r>
            <a:endParaRPr sz="1400">
              <a:solidFill>
                <a:schemeClr val="lt1"/>
              </a:solidFill>
            </a:endParaRPr>
          </a:p>
        </p:txBody>
      </p:sp>
      <p:cxnSp>
        <p:nvCxnSpPr>
          <p:cNvPr id="1969" name="Google Shape;1969;p54"/>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descr="Texto&#10;&#10;Descripción generada automáticamente">
            <a:extLst>
              <a:ext uri="{FF2B5EF4-FFF2-40B4-BE49-F238E27FC236}">
                <a16:creationId xmlns:a16="http://schemas.microsoft.com/office/drawing/2014/main" id="{81F495A2-B6E3-5AC9-08DE-BE07BE79C36C}"/>
              </a:ext>
            </a:extLst>
          </p:cNvPr>
          <p:cNvPicPr>
            <a:picLocks noChangeAspect="1"/>
          </p:cNvPicPr>
          <p:nvPr/>
        </p:nvPicPr>
        <p:blipFill>
          <a:blip r:embed="rId3"/>
          <a:stretch>
            <a:fillRect/>
          </a:stretch>
        </p:blipFill>
        <p:spPr>
          <a:xfrm>
            <a:off x="3727938" y="2021302"/>
            <a:ext cx="5239049" cy="934952"/>
          </a:xfrm>
          <a:prstGeom prst="rect">
            <a:avLst/>
          </a:prstGeom>
        </p:spPr>
      </p:pic>
    </p:spTree>
    <p:extLst>
      <p:ext uri="{BB962C8B-B14F-4D97-AF65-F5344CB8AC3E}">
        <p14:creationId xmlns:p14="http://schemas.microsoft.com/office/powerpoint/2010/main" val="3673378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7186136" cy="6989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Acceder a </a:t>
            </a:r>
            <a:r>
              <a:rPr lang="es-MX" err="1"/>
              <a:t>Kiali</a:t>
            </a:r>
            <a:endParaRPr/>
          </a:p>
        </p:txBody>
      </p:sp>
      <p:sp>
        <p:nvSpPr>
          <p:cNvPr id="1957" name="Google Shape;1957;p54"/>
          <p:cNvSpPr txBox="1">
            <a:spLocks noGrp="1"/>
          </p:cNvSpPr>
          <p:nvPr>
            <p:ph type="title" idx="4294967295"/>
          </p:nvPr>
        </p:nvSpPr>
        <p:spPr>
          <a:xfrm>
            <a:off x="938500" y="2750927"/>
            <a:ext cx="2527854" cy="9100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400" err="1">
                <a:solidFill>
                  <a:schemeClr val="lt1"/>
                </a:solidFill>
              </a:rPr>
              <a:t>kubectl</a:t>
            </a:r>
            <a:r>
              <a:rPr lang="es-MX" sz="1400">
                <a:solidFill>
                  <a:schemeClr val="lt1"/>
                </a:solidFill>
              </a:rPr>
              <a:t> </a:t>
            </a:r>
            <a:r>
              <a:rPr lang="es-MX" sz="1400" err="1">
                <a:solidFill>
                  <a:schemeClr val="lt1"/>
                </a:solidFill>
              </a:rPr>
              <a:t>port</a:t>
            </a:r>
            <a:r>
              <a:rPr lang="es-MX" sz="1400">
                <a:solidFill>
                  <a:schemeClr val="lt1"/>
                </a:solidFill>
              </a:rPr>
              <a:t>-forward </a:t>
            </a:r>
            <a:r>
              <a:rPr lang="es-MX" sz="1400" err="1">
                <a:solidFill>
                  <a:schemeClr val="lt1"/>
                </a:solidFill>
              </a:rPr>
              <a:t>svc</a:t>
            </a:r>
            <a:r>
              <a:rPr lang="es-MX" sz="1400">
                <a:solidFill>
                  <a:schemeClr val="lt1"/>
                </a:solidFill>
              </a:rPr>
              <a:t>/</a:t>
            </a:r>
            <a:r>
              <a:rPr lang="es-MX" sz="1400" err="1">
                <a:solidFill>
                  <a:schemeClr val="lt1"/>
                </a:solidFill>
              </a:rPr>
              <a:t>kiali</a:t>
            </a:r>
            <a:r>
              <a:rPr lang="es-MX" sz="1400">
                <a:solidFill>
                  <a:schemeClr val="lt1"/>
                </a:solidFill>
              </a:rPr>
              <a:t> -n </a:t>
            </a:r>
            <a:r>
              <a:rPr lang="es-MX" sz="1400" err="1">
                <a:solidFill>
                  <a:schemeClr val="lt1"/>
                </a:solidFill>
              </a:rPr>
              <a:t>istio-system</a:t>
            </a:r>
            <a:r>
              <a:rPr lang="es-MX" sz="1400">
                <a:solidFill>
                  <a:schemeClr val="lt1"/>
                </a:solidFill>
              </a:rPr>
              <a:t> 20001</a:t>
            </a:r>
          </a:p>
        </p:txBody>
      </p:sp>
      <p:sp>
        <p:nvSpPr>
          <p:cNvPr id="1961" name="Google Shape;1961;p54"/>
          <p:cNvSpPr txBox="1">
            <a:spLocks noGrp="1"/>
          </p:cNvSpPr>
          <p:nvPr>
            <p:ph type="subTitle" idx="4294967295"/>
          </p:nvPr>
        </p:nvSpPr>
        <p:spPr>
          <a:xfrm>
            <a:off x="938500" y="1483282"/>
            <a:ext cx="2482507" cy="110089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lt1"/>
                </a:solidFill>
              </a:rPr>
              <a:t>Accedemos a Kiali, </a:t>
            </a:r>
            <a:r>
              <a:rPr lang="es-MX" sz="1400">
                <a:solidFill>
                  <a:schemeClr val="lt1"/>
                </a:solidFill>
              </a:rPr>
              <a:t>una consola de administración para </a:t>
            </a:r>
            <a:r>
              <a:rPr lang="es-MX" sz="1400" err="1">
                <a:solidFill>
                  <a:schemeClr val="lt1"/>
                </a:solidFill>
              </a:rPr>
              <a:t>Istio</a:t>
            </a:r>
            <a:endParaRPr sz="1400">
              <a:solidFill>
                <a:schemeClr val="lt1"/>
              </a:solidFill>
            </a:endParaRPr>
          </a:p>
        </p:txBody>
      </p:sp>
      <p:cxnSp>
        <p:nvCxnSpPr>
          <p:cNvPr id="1969" name="Google Shape;1969;p54"/>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descr="Texto&#10;&#10;Descripción generada automáticamente">
            <a:extLst>
              <a:ext uri="{FF2B5EF4-FFF2-40B4-BE49-F238E27FC236}">
                <a16:creationId xmlns:a16="http://schemas.microsoft.com/office/drawing/2014/main" id="{10C19C4D-327D-E4C4-89EE-2667FF3471B1}"/>
              </a:ext>
            </a:extLst>
          </p:cNvPr>
          <p:cNvPicPr>
            <a:picLocks noChangeAspect="1"/>
          </p:cNvPicPr>
          <p:nvPr/>
        </p:nvPicPr>
        <p:blipFill>
          <a:blip r:embed="rId3"/>
          <a:stretch>
            <a:fillRect/>
          </a:stretch>
        </p:blipFill>
        <p:spPr>
          <a:xfrm>
            <a:off x="3708755" y="1891525"/>
            <a:ext cx="5347754" cy="954351"/>
          </a:xfrm>
          <a:prstGeom prst="rect">
            <a:avLst/>
          </a:prstGeom>
        </p:spPr>
      </p:pic>
    </p:spTree>
    <p:extLst>
      <p:ext uri="{BB962C8B-B14F-4D97-AF65-F5344CB8AC3E}">
        <p14:creationId xmlns:p14="http://schemas.microsoft.com/office/powerpoint/2010/main" val="2147140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Funcionamiento de kiali!</a:t>
            </a:r>
            <a:endParaRPr/>
          </a:p>
        </p:txBody>
      </p:sp>
      <p:cxnSp>
        <p:nvCxnSpPr>
          <p:cNvPr id="281" name="Google Shape;281;p50"/>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descr="Diagrama&#10;&#10;Descripción generada automáticamente con confianza media">
            <a:extLst>
              <a:ext uri="{FF2B5EF4-FFF2-40B4-BE49-F238E27FC236}">
                <a16:creationId xmlns:a16="http://schemas.microsoft.com/office/drawing/2014/main" id="{AD1328E3-F10C-0923-A7ED-076829F229CF}"/>
              </a:ext>
            </a:extLst>
          </p:cNvPr>
          <p:cNvPicPr>
            <a:picLocks noChangeAspect="1"/>
          </p:cNvPicPr>
          <p:nvPr/>
        </p:nvPicPr>
        <p:blipFill>
          <a:blip r:embed="rId3"/>
          <a:stretch>
            <a:fillRect/>
          </a:stretch>
        </p:blipFill>
        <p:spPr>
          <a:xfrm>
            <a:off x="927245" y="1164270"/>
            <a:ext cx="7278255" cy="356520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791030"/>
            <a:ext cx="65970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OpenShift</a:t>
            </a:r>
            <a:endParaRPr/>
          </a:p>
        </p:txBody>
      </p:sp>
      <p:sp>
        <p:nvSpPr>
          <p:cNvPr id="274" name="Google Shape;274;p49"/>
          <p:cNvSpPr txBox="1">
            <a:spLocks noGrp="1"/>
          </p:cNvSpPr>
          <p:nvPr>
            <p:ph type="subTitle" idx="1"/>
          </p:nvPr>
        </p:nvSpPr>
        <p:spPr>
          <a:xfrm>
            <a:off x="2481900" y="2941555"/>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Plataforma para desplegar la aplicación Web</a:t>
            </a:r>
            <a:endParaRPr/>
          </a:p>
        </p:txBody>
      </p:sp>
      <p:cxnSp>
        <p:nvCxnSpPr>
          <p:cNvPr id="275" name="Google Shape;275;p49"/>
          <p:cNvCxnSpPr/>
          <p:nvPr/>
        </p:nvCxnSpPr>
        <p:spPr>
          <a:xfrm>
            <a:off x="3190500" y="277630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050" name="Picture 2" descr="OpenShift Toolkit by Red Hat - IntelliJ IDEs Plugin | Marketplace">
            <a:extLst>
              <a:ext uri="{FF2B5EF4-FFF2-40B4-BE49-F238E27FC236}">
                <a16:creationId xmlns:a16="http://schemas.microsoft.com/office/drawing/2014/main" id="{58455A9B-03EF-E8B2-7F63-83AAA3F748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5902" y="498835"/>
            <a:ext cx="1292195" cy="1292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4"/>
            <a:ext cx="7186136" cy="9099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Añadimos el proyecto para ejecutarse en la plataforma </a:t>
            </a:r>
            <a:r>
              <a:rPr lang="es-MX" err="1"/>
              <a:t>OpenShift</a:t>
            </a:r>
            <a:endParaRPr/>
          </a:p>
        </p:txBody>
      </p:sp>
      <p:sp>
        <p:nvSpPr>
          <p:cNvPr id="1961" name="Google Shape;1961;p54"/>
          <p:cNvSpPr txBox="1">
            <a:spLocks noGrp="1"/>
          </p:cNvSpPr>
          <p:nvPr>
            <p:ph type="subTitle" idx="4294967295"/>
          </p:nvPr>
        </p:nvSpPr>
        <p:spPr>
          <a:xfrm>
            <a:off x="938500" y="1475853"/>
            <a:ext cx="3378930" cy="613863"/>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s-MX" sz="1400">
                <a:solidFill>
                  <a:schemeClr val="lt1"/>
                </a:solidFill>
              </a:rPr>
              <a:t>Primero debemos acceder a </a:t>
            </a:r>
            <a:r>
              <a:rPr lang="es-MX" sz="1400" err="1">
                <a:solidFill>
                  <a:schemeClr val="lt1"/>
                </a:solidFill>
              </a:rPr>
              <a:t>OpenShift</a:t>
            </a:r>
            <a:r>
              <a:rPr lang="es-MX" sz="1400">
                <a:solidFill>
                  <a:schemeClr val="lt1"/>
                </a:solidFill>
              </a:rPr>
              <a:t> creando una cuenta.</a:t>
            </a:r>
          </a:p>
        </p:txBody>
      </p:sp>
      <p:cxnSp>
        <p:nvCxnSpPr>
          <p:cNvPr id="1969" name="Google Shape;1969;p54"/>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61;p54">
            <a:extLst>
              <a:ext uri="{FF2B5EF4-FFF2-40B4-BE49-F238E27FC236}">
                <a16:creationId xmlns:a16="http://schemas.microsoft.com/office/drawing/2014/main" id="{D5E12216-BBA0-7F01-8978-73B89844F5C3}"/>
              </a:ext>
            </a:extLst>
          </p:cNvPr>
          <p:cNvSpPr txBox="1">
            <a:spLocks/>
          </p:cNvSpPr>
          <p:nvPr/>
        </p:nvSpPr>
        <p:spPr>
          <a:xfrm>
            <a:off x="938500" y="2489990"/>
            <a:ext cx="5078636" cy="613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Una vez teniendo una cuenta añadimos el proyecto desde un repositorio dirigiéndonos al apartado “+</a:t>
            </a:r>
            <a:r>
              <a:rPr lang="es-MX" sz="1400" err="1">
                <a:solidFill>
                  <a:schemeClr val="lt1"/>
                </a:solidFill>
              </a:rPr>
              <a:t>Add</a:t>
            </a:r>
            <a:r>
              <a:rPr lang="es-MX" sz="1400">
                <a:solidFill>
                  <a:schemeClr val="lt1"/>
                </a:solidFill>
              </a:rPr>
              <a:t>”</a:t>
            </a:r>
          </a:p>
        </p:txBody>
      </p:sp>
      <p:pic>
        <p:nvPicPr>
          <p:cNvPr id="4" name="Imagen 3">
            <a:extLst>
              <a:ext uri="{FF2B5EF4-FFF2-40B4-BE49-F238E27FC236}">
                <a16:creationId xmlns:a16="http://schemas.microsoft.com/office/drawing/2014/main" id="{9DB45797-E974-7E6D-417B-72F5ED1DB582}"/>
              </a:ext>
            </a:extLst>
          </p:cNvPr>
          <p:cNvPicPr>
            <a:picLocks noChangeAspect="1"/>
          </p:cNvPicPr>
          <p:nvPr/>
        </p:nvPicPr>
        <p:blipFill>
          <a:blip r:embed="rId3"/>
          <a:stretch>
            <a:fillRect/>
          </a:stretch>
        </p:blipFill>
        <p:spPr>
          <a:xfrm>
            <a:off x="6143887" y="1355023"/>
            <a:ext cx="1659971" cy="1687987"/>
          </a:xfrm>
          <a:prstGeom prst="rect">
            <a:avLst/>
          </a:prstGeom>
        </p:spPr>
      </p:pic>
      <p:cxnSp>
        <p:nvCxnSpPr>
          <p:cNvPr id="5" name="Conector recto de flecha 4">
            <a:extLst>
              <a:ext uri="{FF2B5EF4-FFF2-40B4-BE49-F238E27FC236}">
                <a16:creationId xmlns:a16="http://schemas.microsoft.com/office/drawing/2014/main" id="{04ECD860-6F2E-2080-843F-5B75EC7DAAF2}"/>
              </a:ext>
            </a:extLst>
          </p:cNvPr>
          <p:cNvCxnSpPr>
            <a:cxnSpLocks/>
          </p:cNvCxnSpPr>
          <p:nvPr/>
        </p:nvCxnSpPr>
        <p:spPr>
          <a:xfrm flipV="1">
            <a:off x="3990134" y="1782785"/>
            <a:ext cx="2027002" cy="13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D5D86242-3549-4C30-F2CD-E431D4D0EC93}"/>
              </a:ext>
            </a:extLst>
          </p:cNvPr>
          <p:cNvPicPr>
            <a:picLocks noChangeAspect="1"/>
          </p:cNvPicPr>
          <p:nvPr/>
        </p:nvPicPr>
        <p:blipFill>
          <a:blip r:embed="rId4"/>
          <a:stretch>
            <a:fillRect/>
          </a:stretch>
        </p:blipFill>
        <p:spPr>
          <a:xfrm>
            <a:off x="5945738" y="3349941"/>
            <a:ext cx="2362659" cy="1489676"/>
          </a:xfrm>
          <a:prstGeom prst="rect">
            <a:avLst/>
          </a:prstGeom>
        </p:spPr>
      </p:pic>
      <p:cxnSp>
        <p:nvCxnSpPr>
          <p:cNvPr id="9" name="Conector recto de flecha 8">
            <a:extLst>
              <a:ext uri="{FF2B5EF4-FFF2-40B4-BE49-F238E27FC236}">
                <a16:creationId xmlns:a16="http://schemas.microsoft.com/office/drawing/2014/main" id="{3AD91883-7882-0C11-270E-72DF4D6A42AD}"/>
              </a:ext>
            </a:extLst>
          </p:cNvPr>
          <p:cNvCxnSpPr>
            <a:cxnSpLocks/>
          </p:cNvCxnSpPr>
          <p:nvPr/>
        </p:nvCxnSpPr>
        <p:spPr>
          <a:xfrm>
            <a:off x="5563133" y="3103853"/>
            <a:ext cx="530736" cy="13978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Google Shape;1961;p54">
            <a:extLst>
              <a:ext uri="{FF2B5EF4-FFF2-40B4-BE49-F238E27FC236}">
                <a16:creationId xmlns:a16="http://schemas.microsoft.com/office/drawing/2014/main" id="{0EC90041-5F8B-CA54-7E90-BC652782EE31}"/>
              </a:ext>
            </a:extLst>
          </p:cNvPr>
          <p:cNvSpPr txBox="1">
            <a:spLocks/>
          </p:cNvSpPr>
          <p:nvPr/>
        </p:nvSpPr>
        <p:spPr>
          <a:xfrm>
            <a:off x="938499" y="3368396"/>
            <a:ext cx="3716627" cy="800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Y seleccionamos “</a:t>
            </a:r>
            <a:r>
              <a:rPr lang="es-MX" sz="1400" err="1">
                <a:solidFill>
                  <a:schemeClr val="lt1"/>
                </a:solidFill>
              </a:rPr>
              <a:t>Get</a:t>
            </a:r>
            <a:r>
              <a:rPr lang="es-MX" sz="1400">
                <a:solidFill>
                  <a:schemeClr val="lt1"/>
                </a:solidFill>
              </a:rPr>
              <a:t> </a:t>
            </a:r>
            <a:r>
              <a:rPr lang="es-MX" sz="1400" err="1">
                <a:solidFill>
                  <a:schemeClr val="lt1"/>
                </a:solidFill>
              </a:rPr>
              <a:t>from</a:t>
            </a:r>
            <a:r>
              <a:rPr lang="es-MX" sz="1400">
                <a:solidFill>
                  <a:schemeClr val="lt1"/>
                </a:solidFill>
              </a:rPr>
              <a:t> Git” para importar nuestro proyecto desde nuestro repositorio en </a:t>
            </a:r>
            <a:r>
              <a:rPr lang="es-MX" sz="1400" err="1">
                <a:solidFill>
                  <a:schemeClr val="lt1"/>
                </a:solidFill>
              </a:rPr>
              <a:t>Github</a:t>
            </a:r>
            <a:endParaRPr lang="es-MX" sz="1400">
              <a:solidFill>
                <a:schemeClr val="lt1"/>
              </a:solidFill>
            </a:endParaRPr>
          </a:p>
        </p:txBody>
      </p:sp>
      <p:cxnSp>
        <p:nvCxnSpPr>
          <p:cNvPr id="17" name="Conector recto de flecha 16">
            <a:extLst>
              <a:ext uri="{FF2B5EF4-FFF2-40B4-BE49-F238E27FC236}">
                <a16:creationId xmlns:a16="http://schemas.microsoft.com/office/drawing/2014/main" id="{44744EAB-4054-8DC5-DCD9-C21D2626A0E3}"/>
              </a:ext>
            </a:extLst>
          </p:cNvPr>
          <p:cNvCxnSpPr>
            <a:cxnSpLocks/>
          </p:cNvCxnSpPr>
          <p:nvPr/>
        </p:nvCxnSpPr>
        <p:spPr>
          <a:xfrm>
            <a:off x="3427401" y="4169151"/>
            <a:ext cx="281354" cy="3325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2" name="Imagen 21">
            <a:extLst>
              <a:ext uri="{FF2B5EF4-FFF2-40B4-BE49-F238E27FC236}">
                <a16:creationId xmlns:a16="http://schemas.microsoft.com/office/drawing/2014/main" id="{D8125F45-B51F-2071-0D48-8954D8A60FEB}"/>
              </a:ext>
            </a:extLst>
          </p:cNvPr>
          <p:cNvPicPr>
            <a:picLocks noChangeAspect="1"/>
          </p:cNvPicPr>
          <p:nvPr/>
        </p:nvPicPr>
        <p:blipFill>
          <a:blip r:embed="rId5"/>
          <a:stretch>
            <a:fillRect/>
          </a:stretch>
        </p:blipFill>
        <p:spPr>
          <a:xfrm>
            <a:off x="3779962" y="4196086"/>
            <a:ext cx="1955604" cy="933172"/>
          </a:xfrm>
          <a:prstGeom prst="rect">
            <a:avLst/>
          </a:prstGeom>
        </p:spPr>
      </p:pic>
    </p:spTree>
    <p:extLst>
      <p:ext uri="{BB962C8B-B14F-4D97-AF65-F5344CB8AC3E}">
        <p14:creationId xmlns:p14="http://schemas.microsoft.com/office/powerpoint/2010/main" val="3877398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9" name="Google Shape;1961;p54">
            <a:extLst>
              <a:ext uri="{FF2B5EF4-FFF2-40B4-BE49-F238E27FC236}">
                <a16:creationId xmlns:a16="http://schemas.microsoft.com/office/drawing/2014/main" id="{2283FA04-3FEF-89CE-1FC0-0A1C946168B2}"/>
              </a:ext>
            </a:extLst>
          </p:cNvPr>
          <p:cNvSpPr txBox="1">
            <a:spLocks/>
          </p:cNvSpPr>
          <p:nvPr/>
        </p:nvSpPr>
        <p:spPr>
          <a:xfrm>
            <a:off x="938500" y="1475853"/>
            <a:ext cx="3378930" cy="613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Colocamos la dirección del repositorio a importar</a:t>
            </a:r>
          </a:p>
        </p:txBody>
      </p:sp>
      <p:cxnSp>
        <p:nvCxnSpPr>
          <p:cNvPr id="30" name="Google Shape;1969;p54">
            <a:extLst>
              <a:ext uri="{FF2B5EF4-FFF2-40B4-BE49-F238E27FC236}">
                <a16:creationId xmlns:a16="http://schemas.microsoft.com/office/drawing/2014/main" id="{CCCA10F0-F266-84F0-8D76-2F136E3F5300}"/>
              </a:ext>
            </a:extLst>
          </p:cNvPr>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32" name="Conector recto de flecha 31">
            <a:extLst>
              <a:ext uri="{FF2B5EF4-FFF2-40B4-BE49-F238E27FC236}">
                <a16:creationId xmlns:a16="http://schemas.microsoft.com/office/drawing/2014/main" id="{564DE88A-83AB-AEBC-5E47-0A884DCD5E13}"/>
              </a:ext>
            </a:extLst>
          </p:cNvPr>
          <p:cNvCxnSpPr>
            <a:cxnSpLocks/>
          </p:cNvCxnSpPr>
          <p:nvPr/>
        </p:nvCxnSpPr>
        <p:spPr>
          <a:xfrm>
            <a:off x="1294798" y="2544919"/>
            <a:ext cx="142010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8" name="Google Shape;1955;p54">
            <a:extLst>
              <a:ext uri="{FF2B5EF4-FFF2-40B4-BE49-F238E27FC236}">
                <a16:creationId xmlns:a16="http://schemas.microsoft.com/office/drawing/2014/main" id="{74E99648-786B-DFFB-C76B-CF041789C3B0}"/>
              </a:ext>
            </a:extLst>
          </p:cNvPr>
          <p:cNvSpPr txBox="1">
            <a:spLocks noGrp="1"/>
          </p:cNvSpPr>
          <p:nvPr>
            <p:ph type="title"/>
          </p:nvPr>
        </p:nvSpPr>
        <p:spPr>
          <a:xfrm>
            <a:off x="938500" y="445024"/>
            <a:ext cx="7186136" cy="909999"/>
          </a:xfrm>
          <a:prstGeom prst="rect">
            <a:avLst/>
          </a:prstGeom>
        </p:spPr>
        <p:txBody>
          <a:bodyPr spcFirstLastPara="1" wrap="square" lIns="91425" tIns="91425" rIns="91425" bIns="91425" anchor="t" anchorCtr="0">
            <a:noAutofit/>
          </a:bodyPr>
          <a:lstStyle/>
          <a:p>
            <a:pPr algn="l">
              <a:buClr>
                <a:schemeClr val="accent1"/>
              </a:buClr>
              <a:buSzPts val="2400"/>
            </a:pPr>
            <a:r>
              <a:rPr lang="es-MX" sz="2400">
                <a:solidFill>
                  <a:schemeClr val="accent1"/>
                </a:solidFill>
              </a:rPr>
              <a:t>Configuramos la importación del proyecto a </a:t>
            </a:r>
            <a:r>
              <a:rPr lang="es-MX" sz="2400" err="1">
                <a:solidFill>
                  <a:schemeClr val="accent1"/>
                </a:solidFill>
              </a:rPr>
              <a:t>OpenShift</a:t>
            </a:r>
            <a:endParaRPr sz="2400">
              <a:solidFill>
                <a:schemeClr val="accent1"/>
              </a:solidFill>
            </a:endParaRPr>
          </a:p>
        </p:txBody>
      </p:sp>
      <p:pic>
        <p:nvPicPr>
          <p:cNvPr id="53" name="Imagen 52" descr="Interfaz de usuario gráfica, Aplicación&#10;&#10;Descripción generada automáticamente">
            <a:extLst>
              <a:ext uri="{FF2B5EF4-FFF2-40B4-BE49-F238E27FC236}">
                <a16:creationId xmlns:a16="http://schemas.microsoft.com/office/drawing/2014/main" id="{F54BFBC2-691B-E0C9-DC49-E594A1E4797D}"/>
              </a:ext>
            </a:extLst>
          </p:cNvPr>
          <p:cNvPicPr>
            <a:picLocks noChangeAspect="1"/>
          </p:cNvPicPr>
          <p:nvPr/>
        </p:nvPicPr>
        <p:blipFill>
          <a:blip r:embed="rId3"/>
          <a:stretch>
            <a:fillRect/>
          </a:stretch>
        </p:blipFill>
        <p:spPr>
          <a:xfrm>
            <a:off x="3789200" y="1475853"/>
            <a:ext cx="4799976" cy="2811414"/>
          </a:xfrm>
          <a:prstGeom prst="rect">
            <a:avLst/>
          </a:prstGeom>
        </p:spPr>
      </p:pic>
    </p:spTree>
    <p:extLst>
      <p:ext uri="{BB962C8B-B14F-4D97-AF65-F5344CB8AC3E}">
        <p14:creationId xmlns:p14="http://schemas.microsoft.com/office/powerpoint/2010/main" val="1727494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6446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Docker o Docker Compose</a:t>
            </a:r>
            <a:endParaRPr/>
          </a:p>
        </p:txBody>
      </p:sp>
      <p:cxnSp>
        <p:nvCxnSpPr>
          <p:cNvPr id="222" name="Google Shape;222;p45"/>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9237298" y="2023350"/>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224" name="Google Shape;224;p45"/>
          <p:cNvSpPr txBox="1">
            <a:spLocks noGrp="1"/>
          </p:cNvSpPr>
          <p:nvPr>
            <p:ph type="subTitle" idx="1"/>
          </p:nvPr>
        </p:nvSpPr>
        <p:spPr>
          <a:xfrm>
            <a:off x="1026200" y="1164873"/>
            <a:ext cx="4541600" cy="198320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a:t>La diferencia clave entre </a:t>
            </a:r>
            <a:r>
              <a:rPr lang="es-MX" err="1"/>
              <a:t>docker</a:t>
            </a:r>
            <a:r>
              <a:rPr lang="es-MX"/>
              <a:t> run y </a:t>
            </a:r>
            <a:r>
              <a:rPr lang="es-MX" err="1"/>
              <a:t>docker-compose</a:t>
            </a:r>
            <a:r>
              <a:rPr lang="es-MX"/>
              <a:t> es que </a:t>
            </a:r>
            <a:r>
              <a:rPr lang="es-MX" err="1"/>
              <a:t>docker</a:t>
            </a:r>
            <a:r>
              <a:rPr lang="es-MX"/>
              <a:t> run se basa completamente en la línea de comandos, mientras que </a:t>
            </a:r>
            <a:r>
              <a:rPr lang="es-MX" err="1"/>
              <a:t>docker-compose</a:t>
            </a:r>
            <a:r>
              <a:rPr lang="es-MX"/>
              <a:t> lee los datos de configuración de un archivo YAML. </a:t>
            </a:r>
          </a:p>
          <a:p>
            <a:pPr marL="0" lvl="0" indent="0" algn="just" rtl="0">
              <a:spcBef>
                <a:spcPts val="0"/>
              </a:spcBef>
              <a:spcAft>
                <a:spcPts val="0"/>
              </a:spcAft>
              <a:buNone/>
            </a:pPr>
            <a:endParaRPr lang="es-MX"/>
          </a:p>
          <a:p>
            <a:pPr marL="0" lvl="0" indent="0" algn="just" rtl="0">
              <a:spcBef>
                <a:spcPts val="0"/>
              </a:spcBef>
              <a:spcAft>
                <a:spcPts val="0"/>
              </a:spcAft>
              <a:buNone/>
            </a:pPr>
            <a:r>
              <a:rPr lang="es-MX"/>
              <a:t>Además, </a:t>
            </a:r>
            <a:r>
              <a:rPr lang="es-MX" err="1"/>
              <a:t>docker</a:t>
            </a:r>
            <a:r>
              <a:rPr lang="es-MX"/>
              <a:t> run solo puede iniciar un contenedor a la vez, mientras que </a:t>
            </a:r>
            <a:r>
              <a:rPr lang="es-MX" err="1"/>
              <a:t>docker-compose</a:t>
            </a:r>
            <a:r>
              <a:rPr lang="es-MX"/>
              <a:t> configurará y ejecutará varios.</a:t>
            </a:r>
            <a:endParaRPr lang="en-US"/>
          </a:p>
        </p:txBody>
      </p:sp>
      <p:sp>
        <p:nvSpPr>
          <p:cNvPr id="225" name="Google Shape;225;p45"/>
          <p:cNvSpPr txBox="1">
            <a:spLocks noGrp="1"/>
          </p:cNvSpPr>
          <p:nvPr>
            <p:ph type="title" idx="2"/>
          </p:nvPr>
        </p:nvSpPr>
        <p:spPr>
          <a:xfrm>
            <a:off x="9144000" y="259967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226" name="Google Shape;226;p45"/>
          <p:cNvSpPr txBox="1">
            <a:spLocks noGrp="1"/>
          </p:cNvSpPr>
          <p:nvPr>
            <p:ph type="subTitle" idx="3"/>
          </p:nvPr>
        </p:nvSpPr>
        <p:spPr>
          <a:xfrm>
            <a:off x="9279900" y="3346195"/>
            <a:ext cx="23901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cxnSp>
        <p:nvCxnSpPr>
          <p:cNvPr id="227" name="Google Shape;227;p45"/>
          <p:cNvCxnSpPr/>
          <p:nvPr/>
        </p:nvCxnSpPr>
        <p:spPr>
          <a:xfrm>
            <a:off x="10203150" y="152961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10160548" y="1386425"/>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098" name="Picture 2" descr="Dockerfile and Docker-compose | by Shivam Garg | May, 2021 | Medium | Medium">
            <a:extLst>
              <a:ext uri="{FF2B5EF4-FFF2-40B4-BE49-F238E27FC236}">
                <a16:creationId xmlns:a16="http://schemas.microsoft.com/office/drawing/2014/main" id="{D52C878C-7192-6F86-E16F-83B96CB2C1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97" t="21760" r="6830" b="23182"/>
          <a:stretch/>
        </p:blipFill>
        <p:spPr bwMode="auto">
          <a:xfrm>
            <a:off x="1026200" y="3527818"/>
            <a:ext cx="493014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cxnSp>
        <p:nvCxnSpPr>
          <p:cNvPr id="30" name="Google Shape;1969;p54">
            <a:extLst>
              <a:ext uri="{FF2B5EF4-FFF2-40B4-BE49-F238E27FC236}">
                <a16:creationId xmlns:a16="http://schemas.microsoft.com/office/drawing/2014/main" id="{CCCA10F0-F266-84F0-8D76-2F136E3F5300}"/>
              </a:ext>
            </a:extLst>
          </p:cNvPr>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1" name="Google Shape;1961;p54">
            <a:extLst>
              <a:ext uri="{FF2B5EF4-FFF2-40B4-BE49-F238E27FC236}">
                <a16:creationId xmlns:a16="http://schemas.microsoft.com/office/drawing/2014/main" id="{E54AA42A-57BD-4590-6575-808110E5919C}"/>
              </a:ext>
            </a:extLst>
          </p:cNvPr>
          <p:cNvSpPr txBox="1">
            <a:spLocks/>
          </p:cNvSpPr>
          <p:nvPr/>
        </p:nvSpPr>
        <p:spPr>
          <a:xfrm>
            <a:off x="938499" y="1802265"/>
            <a:ext cx="3083581" cy="386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Configuramos la aplicación</a:t>
            </a:r>
          </a:p>
        </p:txBody>
      </p:sp>
      <p:cxnSp>
        <p:nvCxnSpPr>
          <p:cNvPr id="33" name="Conector recto de flecha 32">
            <a:extLst>
              <a:ext uri="{FF2B5EF4-FFF2-40B4-BE49-F238E27FC236}">
                <a16:creationId xmlns:a16="http://schemas.microsoft.com/office/drawing/2014/main" id="{C702757A-1CA3-E410-9ECB-DA6C6DE48EDF}"/>
              </a:ext>
            </a:extLst>
          </p:cNvPr>
          <p:cNvCxnSpPr>
            <a:cxnSpLocks/>
          </p:cNvCxnSpPr>
          <p:nvPr/>
        </p:nvCxnSpPr>
        <p:spPr>
          <a:xfrm>
            <a:off x="3648523" y="1977378"/>
            <a:ext cx="1530946" cy="180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4" name="Google Shape;1961;p54">
            <a:extLst>
              <a:ext uri="{FF2B5EF4-FFF2-40B4-BE49-F238E27FC236}">
                <a16:creationId xmlns:a16="http://schemas.microsoft.com/office/drawing/2014/main" id="{2FFF1840-C98C-61C3-3343-D374ABE8F19B}"/>
              </a:ext>
            </a:extLst>
          </p:cNvPr>
          <p:cNvSpPr txBox="1">
            <a:spLocks/>
          </p:cNvSpPr>
          <p:nvPr/>
        </p:nvSpPr>
        <p:spPr>
          <a:xfrm>
            <a:off x="934205" y="3677701"/>
            <a:ext cx="3365840" cy="800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Y seleccionamos “</a:t>
            </a:r>
            <a:r>
              <a:rPr lang="es-MX" sz="1400" err="1">
                <a:solidFill>
                  <a:schemeClr val="lt1"/>
                </a:solidFill>
              </a:rPr>
              <a:t>create</a:t>
            </a:r>
            <a:r>
              <a:rPr lang="es-MX" sz="1400">
                <a:solidFill>
                  <a:schemeClr val="lt1"/>
                </a:solidFill>
              </a:rPr>
              <a:t>” para que se empiece a construir nuestra aplicación web</a:t>
            </a:r>
          </a:p>
        </p:txBody>
      </p:sp>
      <p:cxnSp>
        <p:nvCxnSpPr>
          <p:cNvPr id="35" name="Conector recto de flecha 34">
            <a:extLst>
              <a:ext uri="{FF2B5EF4-FFF2-40B4-BE49-F238E27FC236}">
                <a16:creationId xmlns:a16="http://schemas.microsoft.com/office/drawing/2014/main" id="{5CD55298-8F20-9FA6-C6CC-66FAF8C75F92}"/>
              </a:ext>
            </a:extLst>
          </p:cNvPr>
          <p:cNvCxnSpPr>
            <a:cxnSpLocks/>
          </p:cNvCxnSpPr>
          <p:nvPr/>
        </p:nvCxnSpPr>
        <p:spPr>
          <a:xfrm>
            <a:off x="4022080" y="4156364"/>
            <a:ext cx="143500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8" name="Google Shape;1955;p54">
            <a:extLst>
              <a:ext uri="{FF2B5EF4-FFF2-40B4-BE49-F238E27FC236}">
                <a16:creationId xmlns:a16="http://schemas.microsoft.com/office/drawing/2014/main" id="{74E99648-786B-DFFB-C76B-CF041789C3B0}"/>
              </a:ext>
            </a:extLst>
          </p:cNvPr>
          <p:cNvSpPr txBox="1">
            <a:spLocks noGrp="1"/>
          </p:cNvSpPr>
          <p:nvPr>
            <p:ph type="title"/>
          </p:nvPr>
        </p:nvSpPr>
        <p:spPr>
          <a:xfrm>
            <a:off x="938500" y="445024"/>
            <a:ext cx="7186136" cy="909999"/>
          </a:xfrm>
          <a:prstGeom prst="rect">
            <a:avLst/>
          </a:prstGeom>
        </p:spPr>
        <p:txBody>
          <a:bodyPr spcFirstLastPara="1" wrap="square" lIns="91425" tIns="91425" rIns="91425" bIns="91425" anchor="t" anchorCtr="0">
            <a:noAutofit/>
          </a:bodyPr>
          <a:lstStyle/>
          <a:p>
            <a:pPr algn="l">
              <a:buClr>
                <a:schemeClr val="accent1"/>
              </a:buClr>
              <a:buSzPts val="2400"/>
            </a:pPr>
            <a:r>
              <a:rPr lang="es-MX" sz="2400">
                <a:solidFill>
                  <a:schemeClr val="accent1"/>
                </a:solidFill>
              </a:rPr>
              <a:t>Configuramos la importación del proyecto a </a:t>
            </a:r>
            <a:r>
              <a:rPr lang="es-MX" sz="2400" err="1">
                <a:solidFill>
                  <a:schemeClr val="accent1"/>
                </a:solidFill>
              </a:rPr>
              <a:t>OpenShift</a:t>
            </a:r>
            <a:endParaRPr sz="2400">
              <a:solidFill>
                <a:schemeClr val="accent1"/>
              </a:solidFill>
            </a:endParaRPr>
          </a:p>
        </p:txBody>
      </p:sp>
      <p:pic>
        <p:nvPicPr>
          <p:cNvPr id="49" name="Imagen 48">
            <a:extLst>
              <a:ext uri="{FF2B5EF4-FFF2-40B4-BE49-F238E27FC236}">
                <a16:creationId xmlns:a16="http://schemas.microsoft.com/office/drawing/2014/main" id="{6BB800C4-D8F0-4DE7-E978-1B484293B42A}"/>
              </a:ext>
            </a:extLst>
          </p:cNvPr>
          <p:cNvPicPr>
            <a:picLocks noChangeAspect="1"/>
          </p:cNvPicPr>
          <p:nvPr/>
        </p:nvPicPr>
        <p:blipFill>
          <a:blip r:embed="rId3"/>
          <a:stretch>
            <a:fillRect/>
          </a:stretch>
        </p:blipFill>
        <p:spPr>
          <a:xfrm>
            <a:off x="5564301" y="3856284"/>
            <a:ext cx="1943371" cy="600159"/>
          </a:xfrm>
          <a:prstGeom prst="rect">
            <a:avLst/>
          </a:prstGeom>
        </p:spPr>
      </p:pic>
      <p:pic>
        <p:nvPicPr>
          <p:cNvPr id="55" name="Imagen 54" descr="Interfaz de usuario gráfica, Texto, Aplicación&#10;&#10;Descripción generada automáticamente">
            <a:extLst>
              <a:ext uri="{FF2B5EF4-FFF2-40B4-BE49-F238E27FC236}">
                <a16:creationId xmlns:a16="http://schemas.microsoft.com/office/drawing/2014/main" id="{7ACB4D15-A7B5-6602-C844-D77D647D88D3}"/>
              </a:ext>
            </a:extLst>
          </p:cNvPr>
          <p:cNvPicPr>
            <a:picLocks noChangeAspect="1"/>
          </p:cNvPicPr>
          <p:nvPr/>
        </p:nvPicPr>
        <p:blipFill>
          <a:blip r:embed="rId4"/>
          <a:stretch>
            <a:fillRect/>
          </a:stretch>
        </p:blipFill>
        <p:spPr>
          <a:xfrm>
            <a:off x="5457083" y="1127011"/>
            <a:ext cx="3136705" cy="255069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4" name="Google Shape;1955;p54">
            <a:extLst>
              <a:ext uri="{FF2B5EF4-FFF2-40B4-BE49-F238E27FC236}">
                <a16:creationId xmlns:a16="http://schemas.microsoft.com/office/drawing/2014/main" id="{FEC99529-0EB3-C9E5-F8E5-C356420635CF}"/>
              </a:ext>
            </a:extLst>
          </p:cNvPr>
          <p:cNvSpPr txBox="1">
            <a:spLocks noGrp="1"/>
          </p:cNvSpPr>
          <p:nvPr>
            <p:ph type="title"/>
          </p:nvPr>
        </p:nvSpPr>
        <p:spPr>
          <a:xfrm>
            <a:off x="938500" y="445025"/>
            <a:ext cx="7186136" cy="5516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Nuestra aplicación ya está lista!</a:t>
            </a:r>
            <a:endParaRPr/>
          </a:p>
        </p:txBody>
      </p:sp>
      <p:sp>
        <p:nvSpPr>
          <p:cNvPr id="5" name="Google Shape;1961;p54">
            <a:extLst>
              <a:ext uri="{FF2B5EF4-FFF2-40B4-BE49-F238E27FC236}">
                <a16:creationId xmlns:a16="http://schemas.microsoft.com/office/drawing/2014/main" id="{5D8E3674-CFD5-3BA0-105B-F8032A670D53}"/>
              </a:ext>
            </a:extLst>
          </p:cNvPr>
          <p:cNvSpPr txBox="1">
            <a:spLocks/>
          </p:cNvSpPr>
          <p:nvPr/>
        </p:nvSpPr>
        <p:spPr>
          <a:xfrm>
            <a:off x="938500" y="1475852"/>
            <a:ext cx="3378930" cy="13760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Ya importado y creada nuestra aplicación, podemos monitorearla y verla desde la plataforma </a:t>
            </a:r>
            <a:r>
              <a:rPr lang="es-MX" sz="1400" err="1">
                <a:solidFill>
                  <a:schemeClr val="lt1"/>
                </a:solidFill>
              </a:rPr>
              <a:t>OpenShift</a:t>
            </a:r>
            <a:endParaRPr lang="es-MX" sz="1400">
              <a:solidFill>
                <a:schemeClr val="lt1"/>
              </a:solidFill>
            </a:endParaRPr>
          </a:p>
        </p:txBody>
      </p:sp>
      <p:cxnSp>
        <p:nvCxnSpPr>
          <p:cNvPr id="6" name="Google Shape;1969;p54">
            <a:extLst>
              <a:ext uri="{FF2B5EF4-FFF2-40B4-BE49-F238E27FC236}">
                <a16:creationId xmlns:a16="http://schemas.microsoft.com/office/drawing/2014/main" id="{A589D610-9CEF-DC57-2819-111D1B370CC9}"/>
              </a:ext>
            </a:extLst>
          </p:cNvPr>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7" name="Conector recto de flecha 6">
            <a:extLst>
              <a:ext uri="{FF2B5EF4-FFF2-40B4-BE49-F238E27FC236}">
                <a16:creationId xmlns:a16="http://schemas.microsoft.com/office/drawing/2014/main" id="{CFDC37F6-BA98-290B-8F74-A48E592475D4}"/>
              </a:ext>
            </a:extLst>
          </p:cNvPr>
          <p:cNvCxnSpPr>
            <a:cxnSpLocks/>
          </p:cNvCxnSpPr>
          <p:nvPr/>
        </p:nvCxnSpPr>
        <p:spPr>
          <a:xfrm>
            <a:off x="4461358" y="2138741"/>
            <a:ext cx="144513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Google Shape;1961;p54">
            <a:extLst>
              <a:ext uri="{FF2B5EF4-FFF2-40B4-BE49-F238E27FC236}">
                <a16:creationId xmlns:a16="http://schemas.microsoft.com/office/drawing/2014/main" id="{D204AC94-43C5-23D3-6E45-31E3EAAF2DB1}"/>
              </a:ext>
            </a:extLst>
          </p:cNvPr>
          <p:cNvSpPr txBox="1">
            <a:spLocks/>
          </p:cNvSpPr>
          <p:nvPr/>
        </p:nvSpPr>
        <p:spPr>
          <a:xfrm>
            <a:off x="938500" y="2571750"/>
            <a:ext cx="4765310" cy="11936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chemeClr val="lt1"/>
                </a:solidFill>
              </a:rPr>
              <a:t>Ahora nuestra aplicación web se volvió mucho más robusta a tolerar posibles fallas, ya que si esta deja de funcionar, el mismo sistema se encarga de recuperar y volver a subir la </a:t>
            </a:r>
            <a:r>
              <a:rPr lang="es-MX" sz="1400" err="1">
                <a:solidFill>
                  <a:schemeClr val="lt1"/>
                </a:solidFill>
              </a:rPr>
              <a:t>imágen</a:t>
            </a:r>
            <a:endParaRPr lang="es-MX" sz="1400">
              <a:solidFill>
                <a:schemeClr val="lt1"/>
              </a:solidFill>
            </a:endParaRPr>
          </a:p>
        </p:txBody>
      </p:sp>
      <p:pic>
        <p:nvPicPr>
          <p:cNvPr id="18" name="Imagen 17" descr="Imagen que contiene reloj&#10;&#10;Descripción generada automáticamente">
            <a:extLst>
              <a:ext uri="{FF2B5EF4-FFF2-40B4-BE49-F238E27FC236}">
                <a16:creationId xmlns:a16="http://schemas.microsoft.com/office/drawing/2014/main" id="{CC5C0F22-6167-6A4F-44DE-AC03877379D4}"/>
              </a:ext>
            </a:extLst>
          </p:cNvPr>
          <p:cNvPicPr>
            <a:picLocks noChangeAspect="1"/>
          </p:cNvPicPr>
          <p:nvPr/>
        </p:nvPicPr>
        <p:blipFill>
          <a:blip r:embed="rId3"/>
          <a:stretch>
            <a:fillRect/>
          </a:stretch>
        </p:blipFill>
        <p:spPr>
          <a:xfrm>
            <a:off x="6050422" y="996705"/>
            <a:ext cx="2927857" cy="2626732"/>
          </a:xfrm>
          <a:prstGeom prst="rect">
            <a:avLst/>
          </a:prstGeom>
        </p:spPr>
      </p:pic>
      <p:sp>
        <p:nvSpPr>
          <p:cNvPr id="19" name="Google Shape;1961;p54">
            <a:extLst>
              <a:ext uri="{FF2B5EF4-FFF2-40B4-BE49-F238E27FC236}">
                <a16:creationId xmlns:a16="http://schemas.microsoft.com/office/drawing/2014/main" id="{429A796F-9624-7013-4817-453B369997BC}"/>
              </a:ext>
            </a:extLst>
          </p:cNvPr>
          <p:cNvSpPr txBox="1">
            <a:spLocks/>
          </p:cNvSpPr>
          <p:nvPr/>
        </p:nvSpPr>
        <p:spPr>
          <a:xfrm>
            <a:off x="938500" y="3765369"/>
            <a:ext cx="7425383" cy="75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s-MX" sz="1400">
                <a:solidFill>
                  <a:srgbClr val="FFAB40"/>
                </a:solidFill>
                <a:hlinkClick r:id="rId4">
                  <a:extLst>
                    <a:ext uri="{A12FA001-AC4F-418D-AE19-62706E023703}">
                      <ahyp:hlinkClr xmlns:ahyp="http://schemas.microsoft.com/office/drawing/2018/hyperlinkcolor" val="tx"/>
                    </a:ext>
                  </a:extLst>
                </a:hlinkClick>
              </a:rPr>
              <a:t>Enlace http://carlos-restaurante.herokuapp.com/</a:t>
            </a:r>
            <a:endParaRPr lang="es-MX" sz="1400">
              <a:solidFill>
                <a:srgbClr val="FFAB4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4" name="Google Shape;1955;p54">
            <a:extLst>
              <a:ext uri="{FF2B5EF4-FFF2-40B4-BE49-F238E27FC236}">
                <a16:creationId xmlns:a16="http://schemas.microsoft.com/office/drawing/2014/main" id="{FEC99529-0EB3-C9E5-F8E5-C356420635CF}"/>
              </a:ext>
            </a:extLst>
          </p:cNvPr>
          <p:cNvSpPr txBox="1">
            <a:spLocks noGrp="1"/>
          </p:cNvSpPr>
          <p:nvPr>
            <p:ph type="title"/>
          </p:nvPr>
        </p:nvSpPr>
        <p:spPr>
          <a:xfrm>
            <a:off x="938500" y="445025"/>
            <a:ext cx="7186136" cy="5516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Aplicación funcionando desde </a:t>
            </a:r>
            <a:r>
              <a:rPr lang="es-MX" err="1"/>
              <a:t>OpenShift</a:t>
            </a:r>
            <a:endParaRPr/>
          </a:p>
        </p:txBody>
      </p:sp>
      <p:cxnSp>
        <p:nvCxnSpPr>
          <p:cNvPr id="6" name="Google Shape;1969;p54">
            <a:extLst>
              <a:ext uri="{FF2B5EF4-FFF2-40B4-BE49-F238E27FC236}">
                <a16:creationId xmlns:a16="http://schemas.microsoft.com/office/drawing/2014/main" id="{A589D610-9CEF-DC57-2819-111D1B370CC9}"/>
              </a:ext>
            </a:extLst>
          </p:cNvPr>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descr="Interfaz de usuario gráfica, Texto, Aplicación&#10;&#10;Descripción generada automáticamente">
            <a:extLst>
              <a:ext uri="{FF2B5EF4-FFF2-40B4-BE49-F238E27FC236}">
                <a16:creationId xmlns:a16="http://schemas.microsoft.com/office/drawing/2014/main" id="{B2E2584D-CEAF-B5C9-3F7F-86E472D0BDA1}"/>
              </a:ext>
            </a:extLst>
          </p:cNvPr>
          <p:cNvPicPr>
            <a:picLocks noChangeAspect="1"/>
          </p:cNvPicPr>
          <p:nvPr/>
        </p:nvPicPr>
        <p:blipFill>
          <a:blip r:embed="rId3"/>
          <a:stretch>
            <a:fillRect/>
          </a:stretch>
        </p:blipFill>
        <p:spPr>
          <a:xfrm>
            <a:off x="666284" y="1200356"/>
            <a:ext cx="7811431" cy="3039135"/>
          </a:xfrm>
          <a:prstGeom prst="rect">
            <a:avLst/>
          </a:prstGeom>
        </p:spPr>
      </p:pic>
    </p:spTree>
    <p:extLst>
      <p:ext uri="{BB962C8B-B14F-4D97-AF65-F5344CB8AC3E}">
        <p14:creationId xmlns:p14="http://schemas.microsoft.com/office/powerpoint/2010/main" val="534495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4" name="Google Shape;1955;p54">
            <a:extLst>
              <a:ext uri="{FF2B5EF4-FFF2-40B4-BE49-F238E27FC236}">
                <a16:creationId xmlns:a16="http://schemas.microsoft.com/office/drawing/2014/main" id="{FEC99529-0EB3-C9E5-F8E5-C356420635CF}"/>
              </a:ext>
            </a:extLst>
          </p:cNvPr>
          <p:cNvSpPr txBox="1">
            <a:spLocks noGrp="1"/>
          </p:cNvSpPr>
          <p:nvPr>
            <p:ph type="title"/>
          </p:nvPr>
        </p:nvSpPr>
        <p:spPr>
          <a:xfrm>
            <a:off x="938500" y="445025"/>
            <a:ext cx="7186136" cy="5516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Aplicación funcionando desde </a:t>
            </a:r>
            <a:r>
              <a:rPr lang="es-MX" err="1"/>
              <a:t>OpenShift</a:t>
            </a:r>
            <a:endParaRPr/>
          </a:p>
        </p:txBody>
      </p:sp>
      <p:cxnSp>
        <p:nvCxnSpPr>
          <p:cNvPr id="6" name="Google Shape;1969;p54">
            <a:extLst>
              <a:ext uri="{FF2B5EF4-FFF2-40B4-BE49-F238E27FC236}">
                <a16:creationId xmlns:a16="http://schemas.microsoft.com/office/drawing/2014/main" id="{A589D610-9CEF-DC57-2819-111D1B370CC9}"/>
              </a:ext>
            </a:extLst>
          </p:cNvPr>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Imagen 4" descr="Interfaz de usuario gráfica&#10;&#10;Descripción generada automáticamente">
            <a:extLst>
              <a:ext uri="{FF2B5EF4-FFF2-40B4-BE49-F238E27FC236}">
                <a16:creationId xmlns:a16="http://schemas.microsoft.com/office/drawing/2014/main" id="{AFCB0253-D48E-16CA-482A-89B9D4D28BEC}"/>
              </a:ext>
            </a:extLst>
          </p:cNvPr>
          <p:cNvPicPr>
            <a:picLocks noChangeAspect="1"/>
          </p:cNvPicPr>
          <p:nvPr/>
        </p:nvPicPr>
        <p:blipFill>
          <a:blip r:embed="rId3"/>
          <a:stretch>
            <a:fillRect/>
          </a:stretch>
        </p:blipFill>
        <p:spPr>
          <a:xfrm>
            <a:off x="1627926" y="1174970"/>
            <a:ext cx="5636042" cy="3416850"/>
          </a:xfrm>
          <a:prstGeom prst="rect">
            <a:avLst/>
          </a:prstGeom>
        </p:spPr>
      </p:pic>
    </p:spTree>
    <p:extLst>
      <p:ext uri="{BB962C8B-B14F-4D97-AF65-F5344CB8AC3E}">
        <p14:creationId xmlns:p14="http://schemas.microsoft.com/office/powerpoint/2010/main" val="3756168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4" name="Google Shape;1955;p54">
            <a:extLst>
              <a:ext uri="{FF2B5EF4-FFF2-40B4-BE49-F238E27FC236}">
                <a16:creationId xmlns:a16="http://schemas.microsoft.com/office/drawing/2014/main" id="{FEC99529-0EB3-C9E5-F8E5-C356420635CF}"/>
              </a:ext>
            </a:extLst>
          </p:cNvPr>
          <p:cNvSpPr txBox="1">
            <a:spLocks noGrp="1"/>
          </p:cNvSpPr>
          <p:nvPr>
            <p:ph type="title"/>
          </p:nvPr>
        </p:nvSpPr>
        <p:spPr>
          <a:xfrm>
            <a:off x="938500" y="445025"/>
            <a:ext cx="7186136" cy="5516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Monitoreo de la web App desde </a:t>
            </a:r>
            <a:r>
              <a:rPr lang="es-MX" err="1"/>
              <a:t>OpenShift</a:t>
            </a:r>
            <a:endParaRPr/>
          </a:p>
        </p:txBody>
      </p:sp>
      <p:cxnSp>
        <p:nvCxnSpPr>
          <p:cNvPr id="6" name="Google Shape;1969;p54">
            <a:extLst>
              <a:ext uri="{FF2B5EF4-FFF2-40B4-BE49-F238E27FC236}">
                <a16:creationId xmlns:a16="http://schemas.microsoft.com/office/drawing/2014/main" id="{A589D610-9CEF-DC57-2819-111D1B370CC9}"/>
              </a:ext>
            </a:extLst>
          </p:cNvPr>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descr="Captura de pantalla de un celular&#10;&#10;Descripción generada automáticamente">
            <a:extLst>
              <a:ext uri="{FF2B5EF4-FFF2-40B4-BE49-F238E27FC236}">
                <a16:creationId xmlns:a16="http://schemas.microsoft.com/office/drawing/2014/main" id="{8105924E-7640-8532-76D1-8046C80DB5FD}"/>
              </a:ext>
            </a:extLst>
          </p:cNvPr>
          <p:cNvPicPr>
            <a:picLocks noChangeAspect="1"/>
          </p:cNvPicPr>
          <p:nvPr/>
        </p:nvPicPr>
        <p:blipFill>
          <a:blip r:embed="rId3"/>
          <a:stretch>
            <a:fillRect/>
          </a:stretch>
        </p:blipFill>
        <p:spPr>
          <a:xfrm>
            <a:off x="1019364" y="1027707"/>
            <a:ext cx="2297069" cy="3975070"/>
          </a:xfrm>
          <a:prstGeom prst="rect">
            <a:avLst/>
          </a:prstGeom>
        </p:spPr>
      </p:pic>
      <p:pic>
        <p:nvPicPr>
          <p:cNvPr id="8" name="Imagen 7" descr="Captura de pantalla de un celular&#10;&#10;Descripción generada automáticamente">
            <a:extLst>
              <a:ext uri="{FF2B5EF4-FFF2-40B4-BE49-F238E27FC236}">
                <a16:creationId xmlns:a16="http://schemas.microsoft.com/office/drawing/2014/main" id="{F3D51BEB-6D2C-5D47-5678-35286A6A5946}"/>
              </a:ext>
            </a:extLst>
          </p:cNvPr>
          <p:cNvPicPr>
            <a:picLocks noChangeAspect="1"/>
          </p:cNvPicPr>
          <p:nvPr/>
        </p:nvPicPr>
        <p:blipFill>
          <a:blip r:embed="rId4"/>
          <a:stretch>
            <a:fillRect/>
          </a:stretch>
        </p:blipFill>
        <p:spPr>
          <a:xfrm>
            <a:off x="5572218" y="1027707"/>
            <a:ext cx="2386164" cy="3975070"/>
          </a:xfrm>
          <a:prstGeom prst="rect">
            <a:avLst/>
          </a:prstGeom>
        </p:spPr>
      </p:pic>
    </p:spTree>
    <p:extLst>
      <p:ext uri="{BB962C8B-B14F-4D97-AF65-F5344CB8AC3E}">
        <p14:creationId xmlns:p14="http://schemas.microsoft.com/office/powerpoint/2010/main" val="4292551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4" name="Google Shape;1955;p54">
            <a:extLst>
              <a:ext uri="{FF2B5EF4-FFF2-40B4-BE49-F238E27FC236}">
                <a16:creationId xmlns:a16="http://schemas.microsoft.com/office/drawing/2014/main" id="{FEC99529-0EB3-C9E5-F8E5-C356420635CF}"/>
              </a:ext>
            </a:extLst>
          </p:cNvPr>
          <p:cNvSpPr txBox="1">
            <a:spLocks noGrp="1"/>
          </p:cNvSpPr>
          <p:nvPr>
            <p:ph type="title"/>
          </p:nvPr>
        </p:nvSpPr>
        <p:spPr>
          <a:xfrm>
            <a:off x="938500" y="445024"/>
            <a:ext cx="6415066" cy="9169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a:t>Editar el código de nuestro proyecto desde </a:t>
            </a:r>
            <a:r>
              <a:rPr lang="es-MX" err="1"/>
              <a:t>OpenShift</a:t>
            </a:r>
            <a:endParaRPr/>
          </a:p>
        </p:txBody>
      </p:sp>
      <p:cxnSp>
        <p:nvCxnSpPr>
          <p:cNvPr id="6" name="Google Shape;1969;p54">
            <a:extLst>
              <a:ext uri="{FF2B5EF4-FFF2-40B4-BE49-F238E27FC236}">
                <a16:creationId xmlns:a16="http://schemas.microsoft.com/office/drawing/2014/main" id="{A589D610-9CEF-DC57-2819-111D1B370CC9}"/>
              </a:ext>
            </a:extLst>
          </p:cNvPr>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Imagen 4" descr="Texto&#10;&#10;Descripción generada automáticamente">
            <a:extLst>
              <a:ext uri="{FF2B5EF4-FFF2-40B4-BE49-F238E27FC236}">
                <a16:creationId xmlns:a16="http://schemas.microsoft.com/office/drawing/2014/main" id="{19F8EE25-5A4A-2D8C-C4A4-D49D3203BBF0}"/>
              </a:ext>
            </a:extLst>
          </p:cNvPr>
          <p:cNvPicPr>
            <a:picLocks noChangeAspect="1"/>
          </p:cNvPicPr>
          <p:nvPr/>
        </p:nvPicPr>
        <p:blipFill>
          <a:blip r:embed="rId3"/>
          <a:stretch>
            <a:fillRect/>
          </a:stretch>
        </p:blipFill>
        <p:spPr>
          <a:xfrm>
            <a:off x="450703" y="1393008"/>
            <a:ext cx="4469994" cy="3661102"/>
          </a:xfrm>
          <a:prstGeom prst="rect">
            <a:avLst/>
          </a:prstGeom>
        </p:spPr>
      </p:pic>
      <p:pic>
        <p:nvPicPr>
          <p:cNvPr id="9" name="Imagen 8" descr="Interfaz de usuario gráfica, Aplicación&#10;&#10;Descripción generada automáticamente">
            <a:extLst>
              <a:ext uri="{FF2B5EF4-FFF2-40B4-BE49-F238E27FC236}">
                <a16:creationId xmlns:a16="http://schemas.microsoft.com/office/drawing/2014/main" id="{D2707C75-6DF5-BCB9-1EED-AF23DE8E4DD4}"/>
              </a:ext>
            </a:extLst>
          </p:cNvPr>
          <p:cNvPicPr>
            <a:picLocks noChangeAspect="1"/>
          </p:cNvPicPr>
          <p:nvPr/>
        </p:nvPicPr>
        <p:blipFill>
          <a:blip r:embed="rId4"/>
          <a:stretch>
            <a:fillRect/>
          </a:stretch>
        </p:blipFill>
        <p:spPr>
          <a:xfrm>
            <a:off x="5025636" y="1531995"/>
            <a:ext cx="4132902" cy="2534847"/>
          </a:xfrm>
          <a:prstGeom prst="rect">
            <a:avLst/>
          </a:prstGeom>
        </p:spPr>
      </p:pic>
    </p:spTree>
    <p:extLst>
      <p:ext uri="{BB962C8B-B14F-4D97-AF65-F5344CB8AC3E}">
        <p14:creationId xmlns:p14="http://schemas.microsoft.com/office/powerpoint/2010/main" val="1278539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6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Conclusión</a:t>
            </a:r>
            <a:endParaRPr/>
          </a:p>
        </p:txBody>
      </p:sp>
      <p:cxnSp>
        <p:nvCxnSpPr>
          <p:cNvPr id="2053" name="Google Shape;2053;p60"/>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54" name="Google Shape;2054;p60"/>
          <p:cNvSpPr/>
          <p:nvPr/>
        </p:nvSpPr>
        <p:spPr>
          <a:xfrm>
            <a:off x="-411992" y="1124405"/>
            <a:ext cx="5393234" cy="5393234"/>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0"/>
          <p:cNvSpPr txBox="1">
            <a:spLocks noGrp="1"/>
          </p:cNvSpPr>
          <p:nvPr>
            <p:ph type="subTitle" idx="4294967295"/>
          </p:nvPr>
        </p:nvSpPr>
        <p:spPr>
          <a:xfrm>
            <a:off x="420876" y="1853522"/>
            <a:ext cx="3733714" cy="295365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solidFill>
                  <a:schemeClr val="accent6"/>
                </a:solidFill>
              </a:rPr>
              <a:t>Haber desarrollado este proyecto utilizando diferentes herramientas desde Docker en conjunto con kubernetes, e Istio, nos brinda una aplicación mucho más robusta en cuanto a ser tolerante a posibles fallas, e incluso mucho más sencilla de monitorear utilizando otras herramientas como Kiali y OpenShift, además, esta estructura nos ayudará a ser más ágiles y conseguir atender nuestras necesidades de una forma estructurada y probada.</a:t>
            </a:r>
          </a:p>
        </p:txBody>
      </p:sp>
      <p:cxnSp>
        <p:nvCxnSpPr>
          <p:cNvPr id="2065" name="Google Shape;2065;p60"/>
          <p:cNvCxnSpPr>
            <a:cxnSpLocks/>
            <a:stCxn id="2054" idx="4"/>
          </p:cNvCxnSpPr>
          <p:nvPr/>
        </p:nvCxnSpPr>
        <p:spPr>
          <a:xfrm flipH="1">
            <a:off x="497609" y="6517639"/>
            <a:ext cx="1787016" cy="79753"/>
          </a:xfrm>
          <a:prstGeom prst="straightConnector1">
            <a:avLst/>
          </a:prstGeom>
          <a:noFill/>
          <a:ln w="19050" cap="flat" cmpd="sng">
            <a:solidFill>
              <a:schemeClr val="accent2"/>
            </a:solidFill>
            <a:prstDash val="solid"/>
            <a:round/>
            <a:headEnd type="none" w="med" len="med"/>
            <a:tailEnd type="none" w="med" len="med"/>
          </a:ln>
        </p:spPr>
      </p:cxnSp>
      <p:pic>
        <p:nvPicPr>
          <p:cNvPr id="1026" name="Picture 2" descr="Programador - Iconos gratis de personas">
            <a:extLst>
              <a:ext uri="{FF2B5EF4-FFF2-40B4-BE49-F238E27FC236}">
                <a16:creationId xmlns:a16="http://schemas.microsoft.com/office/drawing/2014/main" id="{282ABAB8-27D0-7D3B-D64F-4D425CA10C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082" y="350760"/>
            <a:ext cx="2616244" cy="26162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Repositorio del proyecto</a:t>
            </a:r>
            <a:endParaRPr/>
          </a:p>
        </p:txBody>
      </p:sp>
      <p:sp>
        <p:nvSpPr>
          <p:cNvPr id="2191" name="Google Shape;2191;p70"/>
          <p:cNvSpPr txBox="1">
            <a:spLocks noGrp="1"/>
          </p:cNvSpPr>
          <p:nvPr>
            <p:ph type="body" idx="1"/>
          </p:nvPr>
        </p:nvSpPr>
        <p:spPr>
          <a:xfrm>
            <a:off x="938500" y="1659275"/>
            <a:ext cx="6391940" cy="6171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2000" b="1">
                <a:hlinkClick r:id="rId3"/>
              </a:rPr>
              <a:t>https://github.com/chrisIAM21/ProyectoFinal</a:t>
            </a:r>
            <a:endParaRPr lang="es-MX" sz="2000" b="1"/>
          </a:p>
          <a:p>
            <a:pPr marL="0" lvl="0" indent="0" algn="l" rtl="0">
              <a:spcBef>
                <a:spcPts val="0"/>
              </a:spcBef>
              <a:spcAft>
                <a:spcPts val="0"/>
              </a:spcAft>
              <a:buNone/>
            </a:pPr>
            <a:endParaRPr/>
          </a:p>
        </p:txBody>
      </p:sp>
      <p:cxnSp>
        <p:nvCxnSpPr>
          <p:cNvPr id="2192" name="Google Shape;2192;p70"/>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Google Shape;2184;p69">
            <a:extLst>
              <a:ext uri="{FF2B5EF4-FFF2-40B4-BE49-F238E27FC236}">
                <a16:creationId xmlns:a16="http://schemas.microsoft.com/office/drawing/2014/main" id="{43E5991C-4DA9-8BBE-2554-AFEC5DFFA247}"/>
              </a:ext>
            </a:extLst>
          </p:cNvPr>
          <p:cNvPicPr preferRelativeResize="0"/>
          <p:nvPr/>
        </p:nvPicPr>
        <p:blipFill>
          <a:blip r:embed="rId4">
            <a:alphaModFix/>
          </a:blip>
          <a:stretch>
            <a:fillRect/>
          </a:stretch>
        </p:blipFill>
        <p:spPr>
          <a:xfrm>
            <a:off x="0" y="2571750"/>
            <a:ext cx="6490322" cy="18595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Kubernetes</a:t>
            </a:r>
            <a:endParaRPr>
              <a:solidFill>
                <a:schemeClr val="accent1"/>
              </a:solidFill>
            </a:endParaRPr>
          </a:p>
        </p:txBody>
      </p:sp>
      <p:sp>
        <p:nvSpPr>
          <p:cNvPr id="215" name="Google Shape;215;p44"/>
          <p:cNvSpPr txBox="1">
            <a:spLocks noGrp="1"/>
          </p:cNvSpPr>
          <p:nvPr>
            <p:ph type="body" idx="1"/>
          </p:nvPr>
        </p:nvSpPr>
        <p:spPr>
          <a:xfrm>
            <a:off x="938500" y="1659275"/>
            <a:ext cx="2977718" cy="2737234"/>
          </a:xfrm>
          <a:prstGeom prst="rect">
            <a:avLst/>
          </a:prstGeom>
        </p:spPr>
        <p:txBody>
          <a:bodyPr spcFirstLastPara="1" wrap="square" lIns="91425" tIns="91425" rIns="91425" bIns="91425" anchor="t" anchorCtr="0">
            <a:noAutofit/>
          </a:bodyPr>
          <a:lstStyle/>
          <a:p>
            <a:pPr marL="0" indent="0" algn="just">
              <a:buNone/>
            </a:pPr>
            <a:r>
              <a:rPr lang="es-MX" sz="1600"/>
              <a:t>Plataforma de sistema distribuido de código libre para la automatización del despliegue, ajuste de escala y manejo de aplicaciones en contenedores.</a:t>
            </a:r>
          </a:p>
        </p:txBody>
      </p:sp>
      <p:cxnSp>
        <p:nvCxnSpPr>
          <p:cNvPr id="216" name="Google Shape;216;p44"/>
          <p:cNvCxnSpPr/>
          <p:nvPr/>
        </p:nvCxnSpPr>
        <p:spPr>
          <a:xfrm>
            <a:off x="1026200" y="41402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n 1">
            <a:extLst>
              <a:ext uri="{FF2B5EF4-FFF2-40B4-BE49-F238E27FC236}">
                <a16:creationId xmlns:a16="http://schemas.microsoft.com/office/drawing/2014/main" id="{7BDFA5C2-B1E0-2EA2-9E56-3025D3BF6BB7}"/>
              </a:ext>
            </a:extLst>
          </p:cNvPr>
          <p:cNvPicPr>
            <a:picLocks noChangeAspect="1"/>
          </p:cNvPicPr>
          <p:nvPr/>
        </p:nvPicPr>
        <p:blipFill>
          <a:blip r:embed="rId3"/>
          <a:stretch>
            <a:fillRect/>
          </a:stretch>
        </p:blipFill>
        <p:spPr>
          <a:xfrm>
            <a:off x="4903470" y="1089660"/>
            <a:ext cx="2815590" cy="2815590"/>
          </a:xfrm>
          <a:prstGeom prst="rect">
            <a:avLst/>
          </a:prstGeom>
        </p:spPr>
      </p:pic>
    </p:spTree>
    <p:extLst>
      <p:ext uri="{BB962C8B-B14F-4D97-AF65-F5344CB8AC3E}">
        <p14:creationId xmlns:p14="http://schemas.microsoft.com/office/powerpoint/2010/main" val="2620401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500" y="529275"/>
            <a:ext cx="3657300" cy="20424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¿Qué es Istio?</a:t>
            </a:r>
            <a:endParaRPr sz="4000"/>
          </a:p>
        </p:txBody>
      </p:sp>
      <p:sp>
        <p:nvSpPr>
          <p:cNvPr id="195" name="Google Shape;195;p41"/>
          <p:cNvSpPr txBox="1">
            <a:spLocks noGrp="1"/>
          </p:cNvSpPr>
          <p:nvPr>
            <p:ph type="subTitle" idx="1"/>
          </p:nvPr>
        </p:nvSpPr>
        <p:spPr>
          <a:xfrm>
            <a:off x="4144050" y="2864049"/>
            <a:ext cx="3940200" cy="17501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err="1"/>
              <a:t>Istio</a:t>
            </a:r>
            <a:r>
              <a:rPr lang="es-MX"/>
              <a:t> es una malla de servicios (es decir, una capa de redes de servicios modernizada) que ofrece una manera transparente e independiente de cualquier lenguaje de automatizar las funciones de red de una aplicación de forma flexible y sencilla.</a:t>
            </a:r>
          </a:p>
        </p:txBody>
      </p:sp>
      <p:pic>
        <p:nvPicPr>
          <p:cNvPr id="10242" name="Picture 2" descr="Istio">
            <a:extLst>
              <a:ext uri="{FF2B5EF4-FFF2-40B4-BE49-F238E27FC236}">
                <a16:creationId xmlns:a16="http://schemas.microsoft.com/office/drawing/2014/main" id="{27B0D0DE-55FD-7A99-8A80-771E58794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20" y="874059"/>
            <a:ext cx="3146612" cy="3146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300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3978880" y="452645"/>
            <a:ext cx="2977718" cy="94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OpenShift</a:t>
            </a:r>
            <a:endParaRPr lang="en-US">
              <a:solidFill>
                <a:schemeClr val="accent1"/>
              </a:solidFill>
            </a:endParaRPr>
          </a:p>
        </p:txBody>
      </p:sp>
      <p:sp>
        <p:nvSpPr>
          <p:cNvPr id="215" name="Google Shape;215;p44"/>
          <p:cNvSpPr txBox="1">
            <a:spLocks noGrp="1"/>
          </p:cNvSpPr>
          <p:nvPr>
            <p:ph type="body" idx="1"/>
          </p:nvPr>
        </p:nvSpPr>
        <p:spPr>
          <a:xfrm>
            <a:off x="3978880" y="1666895"/>
            <a:ext cx="2977718" cy="2737234"/>
          </a:xfrm>
          <a:prstGeom prst="rect">
            <a:avLst/>
          </a:prstGeom>
        </p:spPr>
        <p:txBody>
          <a:bodyPr spcFirstLastPara="1" wrap="square" lIns="91425" tIns="91425" rIns="91425" bIns="91425" anchor="t" anchorCtr="0">
            <a:noAutofit/>
          </a:bodyPr>
          <a:lstStyle/>
          <a:p>
            <a:pPr marL="0" indent="0" algn="just">
              <a:buNone/>
            </a:pPr>
            <a:r>
              <a:rPr lang="es-MX" sz="1600" err="1"/>
              <a:t>Openshift</a:t>
            </a:r>
            <a:r>
              <a:rPr lang="es-MX" sz="1600"/>
              <a:t> Container </a:t>
            </a:r>
            <a:r>
              <a:rPr lang="es-MX" sz="1600" err="1"/>
              <a:t>Platform</a:t>
            </a:r>
            <a:r>
              <a:rPr lang="es-MX" sz="1600"/>
              <a:t>, es un producto en la nube de plataforma como servicio de Red </a:t>
            </a:r>
            <a:r>
              <a:rPr lang="es-MX" sz="1600" err="1"/>
              <a:t>Hat</a:t>
            </a:r>
            <a:r>
              <a:rPr lang="es-MX" sz="1600"/>
              <a:t>. Los desarrolladores pueden usar Git para desplegar sus aplicaciones Web en los diferentes lenguajes de la plataforma.</a:t>
            </a:r>
          </a:p>
        </p:txBody>
      </p:sp>
      <p:cxnSp>
        <p:nvCxnSpPr>
          <p:cNvPr id="216" name="Google Shape;216;p44"/>
          <p:cNvCxnSpPr/>
          <p:nvPr/>
        </p:nvCxnSpPr>
        <p:spPr>
          <a:xfrm>
            <a:off x="4066580" y="42164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146" name="Picture 2" descr="OpenShift Toolkit by Red Hat - IntelliJ IDEs Plugin | Marketplace">
            <a:extLst>
              <a:ext uri="{FF2B5EF4-FFF2-40B4-BE49-F238E27FC236}">
                <a16:creationId xmlns:a16="http://schemas.microsoft.com/office/drawing/2014/main" id="{54A6E222-630C-0FC3-AFC4-44EC099FC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77" y="917488"/>
            <a:ext cx="3308523" cy="3308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52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369000"/>
            <a:ext cx="6597000" cy="18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Estructura del </a:t>
            </a:r>
            <a:br>
              <a:rPr lang="en"/>
            </a:br>
            <a:r>
              <a:rPr lang="en"/>
              <a:t>proyecto</a:t>
            </a:r>
            <a:endParaRPr/>
          </a:p>
        </p:txBody>
      </p:sp>
      <p:cxnSp>
        <p:nvCxnSpPr>
          <p:cNvPr id="275" name="Google Shape;275;p49"/>
          <p:cNvCxnSpPr/>
          <p:nvPr/>
        </p:nvCxnSpPr>
        <p:spPr>
          <a:xfrm>
            <a:off x="3190500" y="2354272"/>
            <a:ext cx="2763000" cy="0"/>
          </a:xfrm>
          <a:prstGeom prst="straightConnector1">
            <a:avLst/>
          </a:prstGeom>
          <a:noFill/>
          <a:ln w="38100"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217044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2703600" y="-954027"/>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83" name="Google Shape;183;p40"/>
          <p:cNvSpPr txBox="1">
            <a:spLocks noGrp="1"/>
          </p:cNvSpPr>
          <p:nvPr>
            <p:ph type="title" idx="4"/>
          </p:nvPr>
        </p:nvSpPr>
        <p:spPr>
          <a:xfrm>
            <a:off x="5574265" y="5635866"/>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COMPANY</a:t>
            </a:r>
            <a:endParaRPr/>
          </a:p>
        </p:txBody>
      </p:sp>
      <p:cxnSp>
        <p:nvCxnSpPr>
          <p:cNvPr id="187" name="Google Shape;187;p40"/>
          <p:cNvCxnSpPr/>
          <p:nvPr/>
        </p:nvCxnSpPr>
        <p:spPr>
          <a:xfrm>
            <a:off x="5005823" y="5635866"/>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Subtítulo 2">
            <a:extLst>
              <a:ext uri="{FF2B5EF4-FFF2-40B4-BE49-F238E27FC236}">
                <a16:creationId xmlns:a16="http://schemas.microsoft.com/office/drawing/2014/main" id="{720C8A51-5A30-1206-9AB4-D6775AA1B25D}"/>
              </a:ext>
            </a:extLst>
          </p:cNvPr>
          <p:cNvSpPr>
            <a:spLocks noGrp="1"/>
          </p:cNvSpPr>
          <p:nvPr>
            <p:ph type="subTitle" idx="5"/>
          </p:nvPr>
        </p:nvSpPr>
        <p:spPr>
          <a:xfrm>
            <a:off x="2406193" y="5374039"/>
            <a:ext cx="2067000" cy="1235100"/>
          </a:xfrm>
        </p:spPr>
        <p:txBody>
          <a:bodyPr/>
          <a:lstStyle/>
          <a:p>
            <a:endParaRPr lang="es-MX"/>
          </a:p>
        </p:txBody>
      </p:sp>
      <p:pic>
        <p:nvPicPr>
          <p:cNvPr id="3076" name="Picture 4" descr="Django Tutorial: Building a Basic Web App Using Django Python - SkySilk  Cloud Blog">
            <a:extLst>
              <a:ext uri="{FF2B5EF4-FFF2-40B4-BE49-F238E27FC236}">
                <a16:creationId xmlns:a16="http://schemas.microsoft.com/office/drawing/2014/main" id="{4AEDE64A-3489-9B33-8C6E-1B72503A1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282" y="755116"/>
            <a:ext cx="2323821" cy="13071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 crash course on Docker. Ramp up on Docker in minutes via a… | by Yevgeniy  Brikman | Gruntwork">
            <a:extLst>
              <a:ext uri="{FF2B5EF4-FFF2-40B4-BE49-F238E27FC236}">
                <a16:creationId xmlns:a16="http://schemas.microsoft.com/office/drawing/2014/main" id="{80DF9940-264D-4340-A007-893A0F1408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1226" y="586468"/>
            <a:ext cx="1726078" cy="147579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OpenShift for Dummies - Part 1 - DEV Community 👩‍💻👨‍💻">
            <a:extLst>
              <a:ext uri="{FF2B5EF4-FFF2-40B4-BE49-F238E27FC236}">
                <a16:creationId xmlns:a16="http://schemas.microsoft.com/office/drawing/2014/main" id="{EB0F88D3-5B78-47EC-CF02-EFEE0CA366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195" b="28722"/>
          <a:stretch/>
        </p:blipFill>
        <p:spPr bwMode="auto">
          <a:xfrm>
            <a:off x="199179" y="2914077"/>
            <a:ext cx="3140364" cy="94060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Kubernetes en AWS | Amazon Web Services">
            <a:extLst>
              <a:ext uri="{FF2B5EF4-FFF2-40B4-BE49-F238E27FC236}">
                <a16:creationId xmlns:a16="http://schemas.microsoft.com/office/drawing/2014/main" id="{0CFDB202-C869-40C4-B515-F21A3969AE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6081" y="1943899"/>
            <a:ext cx="2286000" cy="173355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ector recto de flecha 16">
            <a:extLst>
              <a:ext uri="{FF2B5EF4-FFF2-40B4-BE49-F238E27FC236}">
                <a16:creationId xmlns:a16="http://schemas.microsoft.com/office/drawing/2014/main" id="{4FABCBD9-7FF3-4D3A-3833-21787FCEFBBD}"/>
              </a:ext>
            </a:extLst>
          </p:cNvPr>
          <p:cNvCxnSpPr>
            <a:cxnSpLocks/>
            <a:stCxn id="3076" idx="3"/>
          </p:cNvCxnSpPr>
          <p:nvPr/>
        </p:nvCxnSpPr>
        <p:spPr>
          <a:xfrm>
            <a:off x="3568103" y="1408691"/>
            <a:ext cx="1074235" cy="163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3E943293-FB66-4011-01D9-8A38B83F3C35}"/>
              </a:ext>
            </a:extLst>
          </p:cNvPr>
          <p:cNvCxnSpPr>
            <a:cxnSpLocks/>
          </p:cNvCxnSpPr>
          <p:nvPr/>
        </p:nvCxnSpPr>
        <p:spPr>
          <a:xfrm>
            <a:off x="6607765" y="1425089"/>
            <a:ext cx="701041" cy="5188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BA2C5258-CABE-6DC4-5BA7-2779334D8F78}"/>
              </a:ext>
            </a:extLst>
          </p:cNvPr>
          <p:cNvCxnSpPr>
            <a:cxnSpLocks/>
          </p:cNvCxnSpPr>
          <p:nvPr/>
        </p:nvCxnSpPr>
        <p:spPr>
          <a:xfrm flipH="1" flipV="1">
            <a:off x="3345899" y="3540110"/>
            <a:ext cx="895228" cy="32194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Istio">
            <a:extLst>
              <a:ext uri="{FF2B5EF4-FFF2-40B4-BE49-F238E27FC236}">
                <a16:creationId xmlns:a16="http://schemas.microsoft.com/office/drawing/2014/main" id="{89B4B0E3-0DFD-232C-2C7B-284B97910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7483" y="3061560"/>
            <a:ext cx="1918244" cy="191824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ector recto de flecha 13">
            <a:extLst>
              <a:ext uri="{FF2B5EF4-FFF2-40B4-BE49-F238E27FC236}">
                <a16:creationId xmlns:a16="http://schemas.microsoft.com/office/drawing/2014/main" id="{FC96E6DE-1290-F44B-89F3-9F600ACD5AAD}"/>
              </a:ext>
            </a:extLst>
          </p:cNvPr>
          <p:cNvCxnSpPr>
            <a:cxnSpLocks/>
            <a:endCxn id="4098" idx="3"/>
          </p:cNvCxnSpPr>
          <p:nvPr/>
        </p:nvCxnSpPr>
        <p:spPr>
          <a:xfrm flipH="1">
            <a:off x="6165727" y="3580370"/>
            <a:ext cx="442038" cy="44031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47</Slides>
  <Notes>41</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Futuristic Background by Slidesgo</vt:lpstr>
      <vt:lpstr>Proyecto</vt:lpstr>
      <vt:lpstr>¿De que trata nuestra aplicación?</vt:lpstr>
      <vt:lpstr>¿Qué es Docker?</vt:lpstr>
      <vt:lpstr>Docker o Docker Compose</vt:lpstr>
      <vt:lpstr>Kubernetes</vt:lpstr>
      <vt:lpstr>¿Qué es Istio?</vt:lpstr>
      <vt:lpstr>OpenShift</vt:lpstr>
      <vt:lpstr>Estructura del  proyecto</vt:lpstr>
      <vt:lpstr>01</vt:lpstr>
      <vt:lpstr>Estructura de la web App</vt:lpstr>
      <vt:lpstr>PowerPoint Presentation</vt:lpstr>
      <vt:lpstr>Home</vt:lpstr>
      <vt:lpstr>Registro y Login</vt:lpstr>
      <vt:lpstr>PowerPoint Presentation</vt:lpstr>
      <vt:lpstr>PowerPoint Presentation</vt:lpstr>
      <vt:lpstr>PowerPoint Presentation</vt:lpstr>
      <vt:lpstr>USO</vt:lpstr>
      <vt:lpstr>Creación de imágen con Dockefile</vt:lpstr>
      <vt:lpstr>Creación de archivo Dockerfile</vt:lpstr>
      <vt:lpstr>Construcción de imagen para Docker</vt:lpstr>
      <vt:lpstr>Ejecutamos imagen de Docker</vt:lpstr>
      <vt:lpstr>Subir contenedor a DockerHub</vt:lpstr>
      <vt:lpstr>Subir contenedor a DockerHub</vt:lpstr>
      <vt:lpstr>Kubernetes</vt:lpstr>
      <vt:lpstr>Iniciamos minikube</vt:lpstr>
      <vt:lpstr>Ver el puerto donde se encuentra la imágen Docker</vt:lpstr>
      <vt:lpstr>Verificación de los pods</vt:lpstr>
      <vt:lpstr>Verificación de los servicios</vt:lpstr>
      <vt:lpstr>Ejecutamos el panel minikube</vt:lpstr>
      <vt:lpstr>Ya podemos acceder al panel minikube</vt:lpstr>
      <vt:lpstr>Ya podemos acceder al panel minikube</vt:lpstr>
      <vt:lpstr>Istio</vt:lpstr>
      <vt:lpstr>Generamos los archivos de configuración</vt:lpstr>
      <vt:lpstr>Software de Istio</vt:lpstr>
      <vt:lpstr>Acceder a Kiali</vt:lpstr>
      <vt:lpstr>Funcionamiento de kiali!</vt:lpstr>
      <vt:lpstr>OpenShift</vt:lpstr>
      <vt:lpstr>Añadimos el proyecto para ejecutarse en la plataforma OpenShift</vt:lpstr>
      <vt:lpstr>Configuramos la importación del proyecto a OpenShift</vt:lpstr>
      <vt:lpstr>Configuramos la importación del proyecto a OpenShift</vt:lpstr>
      <vt:lpstr>Nuestra aplicación ya está lista!</vt:lpstr>
      <vt:lpstr>Aplicación funcionando desde OpenShift</vt:lpstr>
      <vt:lpstr>Aplicación funcionando desde OpenShift</vt:lpstr>
      <vt:lpstr>Monitoreo de la web App desde OpenShift</vt:lpstr>
      <vt:lpstr>Editar el código de nuestro proyecto desde OpenShift</vt:lpstr>
      <vt:lpstr>Conclusión</vt:lpstr>
      <vt:lpstr>Repositorio del proyecto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cp:revision>1</cp:revision>
  <dcterms:modified xsi:type="dcterms:W3CDTF">2022-11-28T02:53:38Z</dcterms:modified>
</cp:coreProperties>
</file>